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5.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8.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10.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11.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theme/theme12.xml" ContentType="application/vnd.openxmlformats-officedocument.theme+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13.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14.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15.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66" r:id="rId3"/>
    <p:sldMasterId id="2147483824" r:id="rId4"/>
    <p:sldMasterId id="2147483857" r:id="rId5"/>
    <p:sldMasterId id="2147483871" r:id="rId6"/>
    <p:sldMasterId id="2147483910" r:id="rId7"/>
    <p:sldMasterId id="2147483943" r:id="rId8"/>
    <p:sldMasterId id="2147483976" r:id="rId9"/>
    <p:sldMasterId id="2147484009" r:id="rId10"/>
    <p:sldMasterId id="2147484048" r:id="rId11"/>
    <p:sldMasterId id="2147484087" r:id="rId12"/>
    <p:sldMasterId id="2147484126" r:id="rId13"/>
    <p:sldMasterId id="2147484140" r:id="rId14"/>
    <p:sldMasterId id="2147484179" r:id="rId15"/>
    <p:sldMasterId id="2147484212" r:id="rId16"/>
  </p:sldMasterIdLst>
  <p:notesMasterIdLst>
    <p:notesMasterId r:id="rId32"/>
  </p:notesMasterIdLst>
  <p:handoutMasterIdLst>
    <p:handoutMasterId r:id="rId33"/>
  </p:handoutMasterIdLst>
  <p:sldIdLst>
    <p:sldId id="292" r:id="rId17"/>
    <p:sldId id="305" r:id="rId18"/>
    <p:sldId id="306" r:id="rId19"/>
    <p:sldId id="300" r:id="rId20"/>
    <p:sldId id="308" r:id="rId21"/>
    <p:sldId id="314" r:id="rId22"/>
    <p:sldId id="310" r:id="rId23"/>
    <p:sldId id="324" r:id="rId24"/>
    <p:sldId id="322" r:id="rId25"/>
    <p:sldId id="323" r:id="rId26"/>
    <p:sldId id="325" r:id="rId27"/>
    <p:sldId id="316" r:id="rId28"/>
    <p:sldId id="312" r:id="rId29"/>
    <p:sldId id="326" r:id="rId30"/>
    <p:sldId id="321" r:id="rId31"/>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8C33"/>
    <a:srgbClr val="619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3306" autoAdjust="0"/>
  </p:normalViewPr>
  <p:slideViewPr>
    <p:cSldViewPr>
      <p:cViewPr>
        <p:scale>
          <a:sx n="60" d="100"/>
          <a:sy n="60" d="100"/>
        </p:scale>
        <p:origin x="-16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7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kalkylblad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Blad1!$F$9:$J$9</c:f>
              <c:strCache>
                <c:ptCount val="5"/>
                <c:pt idx="0">
                  <c:v>Universities</c:v>
                </c:pt>
                <c:pt idx="1">
                  <c:v>Private companies</c:v>
                </c:pt>
                <c:pt idx="2">
                  <c:v>Research Institutes</c:v>
                </c:pt>
                <c:pt idx="3">
                  <c:v>Public administrations</c:v>
                </c:pt>
                <c:pt idx="4">
                  <c:v>Miscellaneous</c:v>
                </c:pt>
              </c:strCache>
            </c:strRef>
          </c:cat>
          <c:val>
            <c:numRef>
              <c:f>Blad1!$F$10:$J$10</c:f>
              <c:numCache>
                <c:formatCode>General</c:formatCode>
                <c:ptCount val="5"/>
                <c:pt idx="0">
                  <c:v>917</c:v>
                </c:pt>
                <c:pt idx="1">
                  <c:v>586</c:v>
                </c:pt>
                <c:pt idx="2">
                  <c:v>246</c:v>
                </c:pt>
                <c:pt idx="3">
                  <c:v>136</c:v>
                </c:pt>
                <c:pt idx="4">
                  <c:v>182</c:v>
                </c:pt>
              </c:numCache>
            </c:numRef>
          </c:val>
        </c:ser>
        <c:ser>
          <c:idx val="1"/>
          <c:order val="1"/>
          <c:invertIfNegative val="0"/>
          <c:dLbls>
            <c:showLegendKey val="0"/>
            <c:showVal val="1"/>
            <c:showCatName val="0"/>
            <c:showSerName val="0"/>
            <c:showPercent val="0"/>
            <c:showBubbleSize val="0"/>
            <c:showLeaderLines val="0"/>
          </c:dLbls>
          <c:cat>
            <c:strRef>
              <c:f>Blad1!$F$9:$J$9</c:f>
              <c:strCache>
                <c:ptCount val="5"/>
                <c:pt idx="0">
                  <c:v>Universities</c:v>
                </c:pt>
                <c:pt idx="1">
                  <c:v>Private companies</c:v>
                </c:pt>
                <c:pt idx="2">
                  <c:v>Research Institutes</c:v>
                </c:pt>
                <c:pt idx="3">
                  <c:v>Public administrations</c:v>
                </c:pt>
                <c:pt idx="4">
                  <c:v>Miscellaneous</c:v>
                </c:pt>
              </c:strCache>
            </c:strRef>
          </c:cat>
          <c:val>
            <c:numRef>
              <c:f>Blad1!$F$11:$J$11</c:f>
              <c:numCache>
                <c:formatCode>General</c:formatCode>
                <c:ptCount val="5"/>
                <c:pt idx="0">
                  <c:v>672</c:v>
                </c:pt>
                <c:pt idx="1">
                  <c:v>852</c:v>
                </c:pt>
                <c:pt idx="2">
                  <c:v>196</c:v>
                </c:pt>
                <c:pt idx="3">
                  <c:v>50</c:v>
                </c:pt>
                <c:pt idx="4">
                  <c:v>144</c:v>
                </c:pt>
              </c:numCache>
            </c:numRef>
          </c:val>
        </c:ser>
        <c:dLbls>
          <c:showLegendKey val="0"/>
          <c:showVal val="0"/>
          <c:showCatName val="0"/>
          <c:showSerName val="0"/>
          <c:showPercent val="0"/>
          <c:showBubbleSize val="0"/>
        </c:dLbls>
        <c:gapWidth val="150"/>
        <c:axId val="118999296"/>
        <c:axId val="119410688"/>
      </c:barChart>
      <c:catAx>
        <c:axId val="118999296"/>
        <c:scaling>
          <c:orientation val="minMax"/>
        </c:scaling>
        <c:delete val="0"/>
        <c:axPos val="b"/>
        <c:majorTickMark val="out"/>
        <c:minorTickMark val="none"/>
        <c:tickLblPos val="nextTo"/>
        <c:crossAx val="119410688"/>
        <c:crosses val="autoZero"/>
        <c:auto val="1"/>
        <c:lblAlgn val="ctr"/>
        <c:lblOffset val="100"/>
        <c:noMultiLvlLbl val="0"/>
      </c:catAx>
      <c:valAx>
        <c:axId val="119410688"/>
        <c:scaling>
          <c:orientation val="minMax"/>
        </c:scaling>
        <c:delete val="0"/>
        <c:axPos val="l"/>
        <c:numFmt formatCode="General" sourceLinked="1"/>
        <c:majorTickMark val="out"/>
        <c:minorTickMark val="none"/>
        <c:tickLblPos val="nextTo"/>
        <c:crossAx val="118999296"/>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0.68316</cdr:x>
      <cdr:y>0.08256</cdr:y>
    </cdr:from>
    <cdr:to>
      <cdr:x>0.9787</cdr:x>
      <cdr:y>0.28988</cdr:y>
    </cdr:to>
    <cdr:sp macro="" textlink="">
      <cdr:nvSpPr>
        <cdr:cNvPr id="2" name="textruta 1"/>
        <cdr:cNvSpPr txBox="1"/>
      </cdr:nvSpPr>
      <cdr:spPr>
        <a:xfrm xmlns:a="http://schemas.openxmlformats.org/drawingml/2006/main">
          <a:off x="4161284" y="269009"/>
          <a:ext cx="1800200" cy="675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ct val="150000"/>
            </a:lnSpc>
          </a:pPr>
          <a:r>
            <a:rPr lang="sv-SE" sz="1100" dirty="0" smtClean="0"/>
            <a:t>Utbetalt (miljoner SEK)</a:t>
          </a:r>
        </a:p>
        <a:p xmlns:a="http://schemas.openxmlformats.org/drawingml/2006/main">
          <a:pPr>
            <a:lnSpc>
              <a:spcPct val="150000"/>
            </a:lnSpc>
          </a:pPr>
          <a:r>
            <a:rPr lang="sv-SE" dirty="0" smtClean="0"/>
            <a:t>Antal projekt</a:t>
          </a:r>
          <a:endParaRPr lang="sv-S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512AC20-25AC-4BA3-90EE-9DC3B90F3205}" type="datetimeFigureOut">
              <a:rPr lang="sv-SE" smtClean="0"/>
              <a:pPr/>
              <a:t>2012-01-30</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30AAB22-57F7-4109-B9D3-446AAB6C189D}" type="slidenum">
              <a:rPr lang="sv-SE" smtClean="0"/>
              <a:pPr/>
              <a:t>‹#›</a:t>
            </a:fld>
            <a:endParaRPr lang="sv-SE"/>
          </a:p>
        </p:txBody>
      </p:sp>
    </p:spTree>
    <p:extLst>
      <p:ext uri="{BB962C8B-B14F-4D97-AF65-F5344CB8AC3E}">
        <p14:creationId xmlns:p14="http://schemas.microsoft.com/office/powerpoint/2010/main" val="272736446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tshållare för anteckningar 4"/>
          <p:cNvSpPr>
            <a:spLocks noGrp="1"/>
          </p:cNvSpPr>
          <p:nvPr>
            <p:ph type="body" sz="quarter" idx="3"/>
          </p:nvPr>
        </p:nvSpPr>
        <p:spPr>
          <a:xfrm>
            <a:off x="570933" y="4576288"/>
            <a:ext cx="5660289" cy="4731453"/>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sidfot 5"/>
          <p:cNvSpPr>
            <a:spLocks noGrp="1"/>
          </p:cNvSpPr>
          <p:nvPr>
            <p:ph type="ftr" sz="quarter" idx="4"/>
          </p:nvPr>
        </p:nvSpPr>
        <p:spPr>
          <a:xfrm>
            <a:off x="4106934" y="1939084"/>
            <a:ext cx="2124288" cy="387824"/>
          </a:xfrm>
          <a:prstGeom prst="rect">
            <a:avLst/>
          </a:prstGeom>
        </p:spPr>
        <p:txBody>
          <a:bodyPr vert="horz" lIns="0" tIns="0" rIns="0" bIns="0" rtlCol="0" anchor="t"/>
          <a:lstStyle>
            <a:lvl1pPr algn="l">
              <a:defRPr sz="800"/>
            </a:lvl1pPr>
          </a:lstStyle>
          <a:p>
            <a:endParaRPr lang="sv-SE" dirty="0"/>
          </a:p>
        </p:txBody>
      </p:sp>
      <p:sp>
        <p:nvSpPr>
          <p:cNvPr id="7" name="Platshållare för bildnummer 6"/>
          <p:cNvSpPr>
            <a:spLocks noGrp="1"/>
          </p:cNvSpPr>
          <p:nvPr>
            <p:ph type="sldNum" sz="quarter" idx="5"/>
          </p:nvPr>
        </p:nvSpPr>
        <p:spPr>
          <a:xfrm>
            <a:off x="4106934" y="1628825"/>
            <a:ext cx="2124288" cy="155130"/>
          </a:xfrm>
          <a:prstGeom prst="rect">
            <a:avLst/>
          </a:prstGeom>
        </p:spPr>
        <p:txBody>
          <a:bodyPr vert="horz" lIns="0" tIns="0" rIns="0" bIns="0" rtlCol="0" anchor="t"/>
          <a:lstStyle>
            <a:lvl1pPr algn="l">
              <a:defRPr sz="800"/>
            </a:lvl1pPr>
          </a:lstStyle>
          <a:p>
            <a:r>
              <a:rPr lang="sv-SE" smtClean="0"/>
              <a:t>Bild </a:t>
            </a:r>
            <a:fld id="{190C1812-0BBA-4048-82B4-0DDEDBB031DC}" type="slidenum">
              <a:rPr lang="sv-SE" smtClean="0"/>
              <a:pPr/>
              <a:t>‹#›</a:t>
            </a:fld>
            <a:endParaRPr lang="sv-SE" dirty="0"/>
          </a:p>
        </p:txBody>
      </p:sp>
      <p:pic>
        <p:nvPicPr>
          <p:cNvPr id="8" name="Bildobjekt 7" descr="Vinnova_RGB.jpg"/>
          <p:cNvPicPr>
            <a:picLocks noChangeAspect="1"/>
          </p:cNvPicPr>
          <p:nvPr/>
        </p:nvPicPr>
        <p:blipFill>
          <a:blip r:embed="rId2"/>
          <a:stretch>
            <a:fillRect/>
          </a:stretch>
        </p:blipFill>
        <p:spPr>
          <a:xfrm>
            <a:off x="570933" y="351788"/>
            <a:ext cx="1573447" cy="625400"/>
          </a:xfrm>
          <a:prstGeom prst="rect">
            <a:avLst/>
          </a:prstGeom>
        </p:spPr>
      </p:pic>
      <p:sp>
        <p:nvSpPr>
          <p:cNvPr id="9" name="Platshållare för bildobjekt 8"/>
          <p:cNvSpPr>
            <a:spLocks noGrp="1" noRot="1" noChangeAspect="1"/>
          </p:cNvSpPr>
          <p:nvPr>
            <p:ph type="sldImg" idx="2"/>
          </p:nvPr>
        </p:nvSpPr>
        <p:spPr>
          <a:xfrm>
            <a:off x="404813" y="1628775"/>
            <a:ext cx="3722687" cy="2792413"/>
          </a:xfrm>
          <a:prstGeom prst="rect">
            <a:avLst/>
          </a:prstGeom>
          <a:noFill/>
          <a:ln w="12700">
            <a:solidFill>
              <a:prstClr val="black"/>
            </a:solidFill>
          </a:ln>
        </p:spPr>
        <p:txBody>
          <a:bodyPr vert="horz" lIns="91440" tIns="45720" rIns="91440" bIns="45720" rtlCol="0" anchor="ctr"/>
          <a:lstStyle/>
          <a:p>
            <a:endParaRPr lang="sv-SE"/>
          </a:p>
        </p:txBody>
      </p:sp>
      <p:sp>
        <p:nvSpPr>
          <p:cNvPr id="10" name="Platshållare för datum 9"/>
          <p:cNvSpPr>
            <a:spLocks noGrp="1"/>
          </p:cNvSpPr>
          <p:nvPr>
            <p:ph type="dt" idx="1"/>
          </p:nvPr>
        </p:nvSpPr>
        <p:spPr>
          <a:xfrm>
            <a:off x="4106934" y="1783955"/>
            <a:ext cx="2124288" cy="155130"/>
          </a:xfrm>
          <a:prstGeom prst="rect">
            <a:avLst/>
          </a:prstGeom>
        </p:spPr>
        <p:txBody>
          <a:bodyPr vert="horz" lIns="0" tIns="0" rIns="0" bIns="0" rtlCol="0" anchor="ctr" anchorCtr="0"/>
          <a:lstStyle>
            <a:lvl1pPr algn="l">
              <a:defRPr sz="800"/>
            </a:lvl1pPr>
          </a:lstStyle>
          <a:p>
            <a:fld id="{6E928EF2-2E71-45F8-B30F-72E1DD37B13E}" type="datetimeFigureOut">
              <a:rPr lang="sv-SE" smtClean="0"/>
              <a:pPr/>
              <a:t>2012-01-30</a:t>
            </a:fld>
            <a:endParaRPr lang="sv-SE" dirty="0"/>
          </a:p>
        </p:txBody>
      </p:sp>
    </p:spTree>
    <p:extLst>
      <p:ext uri="{BB962C8B-B14F-4D97-AF65-F5344CB8AC3E}">
        <p14:creationId xmlns:p14="http://schemas.microsoft.com/office/powerpoint/2010/main" val="269935814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normAutofit/>
          </a:bodyPr>
          <a:lstStyle/>
          <a:p>
            <a:r>
              <a:rPr lang="sv-SE" b="1" dirty="0" smtClean="0"/>
              <a:t>VINNOVA utvecklar Sveriges innovationskraft för hållbar tillväxt.</a:t>
            </a:r>
          </a:p>
          <a:p>
            <a:endParaRPr lang="sv-SE" dirty="0" smtClean="0"/>
          </a:p>
          <a:p>
            <a:r>
              <a:rPr lang="sv-SE" dirty="0" smtClean="0"/>
              <a:t>Vår uppgift är att främja hållbar tillväxt i Sverige genom finansiering av behovsmotiverad forskning och utveckling av effektiva innovationssystem. För att göra detta har vi cirka 2 miljarder kronor att investera i nya och pågående projekt varje år.</a:t>
            </a:r>
          </a:p>
          <a:p>
            <a:endParaRPr lang="sv-SE" dirty="0" smtClean="0"/>
          </a:p>
          <a:p>
            <a:r>
              <a:rPr lang="sv-SE" dirty="0" smtClean="0"/>
              <a:t>I regel ställer VINNOVA krav på samfinansiering, vilket dubblerar de årliga investeringarna till motsvarande cirka 4 miljarder kronor.</a:t>
            </a:r>
          </a:p>
          <a:p>
            <a:endParaRPr lang="sv-SE" dirty="0" smtClean="0"/>
          </a:p>
          <a:p>
            <a:r>
              <a:rPr lang="sv-SE" dirty="0" smtClean="0"/>
              <a:t>Beslut om finansiering fattas efter offentliga utlysningar inom VINNOVAs program. Besluten grundas på expertbedömningar och förslag från programråd med kompetens inom forskning, företagande och offentlig verksamhet.</a:t>
            </a:r>
          </a:p>
          <a:p>
            <a:endParaRPr lang="sv-SE" dirty="0" smtClean="0"/>
          </a:p>
          <a:p>
            <a:r>
              <a:rPr lang="sv-SE" dirty="0" smtClean="0"/>
              <a:t>En viktig del av VINNOVAs verksamhet är att öka samarbetet mellan företag, högskolor och universitet, forskningsinstitut och andra organisationer i det svenska innovationssystemet. Vi gör det på flera sätt, bland annat genom långsiktiga investeringar i starka forsknings- och innovationsmiljöer, genom att investera i projekt som ska öka kommersialiseringen av forskningsresultat och genom att skapa katalyserande mötesplatser.</a:t>
            </a:r>
          </a:p>
          <a:p>
            <a:endParaRPr lang="sv-SE" dirty="0" smtClean="0"/>
          </a:p>
          <a:p>
            <a:r>
              <a:rPr lang="sv-SE" dirty="0" smtClean="0"/>
              <a:t>Alla program följs upp kontinuerligt och utvärderas när de avslutas. För att förstå och dra lärdom av de långsiktiga effekterna av VINNOVAs satsningar genomförs regelbundet effektanalyser.</a:t>
            </a:r>
          </a:p>
        </p:txBody>
      </p:sp>
      <p:sp>
        <p:nvSpPr>
          <p:cNvPr id="4" name="Platshållare för bildnummer 3"/>
          <p:cNvSpPr>
            <a:spLocks noGrp="1"/>
          </p:cNvSpPr>
          <p:nvPr>
            <p:ph type="sldNum" sz="quarter" idx="10"/>
          </p:nvPr>
        </p:nvSpPr>
        <p:spPr/>
        <p:txBody>
          <a:bodyPr/>
          <a:lstStyle/>
          <a:p>
            <a:r>
              <a:rPr lang="sv-SE" smtClean="0"/>
              <a:t>Bild </a:t>
            </a:r>
            <a:fld id="{190C1812-0BBA-4048-82B4-0DDEDBB031DC}" type="slidenum">
              <a:rPr lang="sv-SE" smtClean="0"/>
              <a:pPr/>
              <a:t>2</a:t>
            </a:fld>
            <a:endParaRPr lang="sv-SE" dirty="0"/>
          </a:p>
        </p:txBody>
      </p:sp>
      <p:sp>
        <p:nvSpPr>
          <p:cNvPr id="5" name="Platshållare för datum 4"/>
          <p:cNvSpPr>
            <a:spLocks noGrp="1"/>
          </p:cNvSpPr>
          <p:nvPr>
            <p:ph type="dt" idx="11"/>
          </p:nvPr>
        </p:nvSpPr>
        <p:spPr/>
        <p:txBody>
          <a:bodyPr/>
          <a:lstStyle/>
          <a:p>
            <a:fld id="{6DA9774D-1C7F-49EA-99DC-3C2BFEE6F0BF}" type="datetime1">
              <a:rPr lang="sv-SE" smtClean="0"/>
              <a:pPr/>
              <a:t>2012-01-30</a:t>
            </a:fld>
            <a:endParaRPr 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normAutofit/>
          </a:bodyPr>
          <a:lstStyle/>
          <a:p>
            <a:r>
              <a:rPr lang="sv-SE" b="1" dirty="0" smtClean="0"/>
              <a:t>VINNOVAs roll – Koppla och katalysera</a:t>
            </a:r>
          </a:p>
          <a:p>
            <a:endParaRPr lang="sv-SE" dirty="0" smtClean="0"/>
          </a:p>
          <a:p>
            <a:r>
              <a:rPr lang="sv-SE" dirty="0" smtClean="0"/>
              <a:t>VINNOVA är på egen hand en relativt liten aktör inom de flesta områden, betydligt mindre än vad våra föregångare var för 20-30 år sedan.</a:t>
            </a:r>
          </a:p>
          <a:p>
            <a:endParaRPr lang="sv-SE" dirty="0" smtClean="0"/>
          </a:p>
          <a:p>
            <a:r>
              <a:rPr lang="sv-SE" dirty="0" smtClean="0"/>
              <a:t>Våra möjligheter till att åstadkomma stora effekter på innovationskraft och hållbar tillväxt i Sverige ligger därför i att katalysera utvecklingen av samspelande strategier med viktiga aktörer. </a:t>
            </a:r>
          </a:p>
          <a:p>
            <a:endParaRPr lang="sv-SE" dirty="0" smtClean="0"/>
          </a:p>
          <a:p>
            <a:r>
              <a:rPr lang="sv-SE" dirty="0" smtClean="0"/>
              <a:t>Detta innebär att VINNOVA i alla sammanhang bör eftersträva och utveckla en roll som förändringsagent i det svenska innovationssystemet. Det är en roll som i grunden innebär att vi med god omvärldsanalys och överblick, stor kompetens samt välutvecklade nätverk kopplar (</a:t>
            </a:r>
            <a:r>
              <a:rPr lang="sv-SE" dirty="0" err="1" smtClean="0"/>
              <a:t>connect</a:t>
            </a:r>
            <a:r>
              <a:rPr lang="sv-SE" dirty="0" smtClean="0"/>
              <a:t>) ihop de aktörer och faktorer som behövs för ökad innovationskraft i Sverige och att vi katalyserar (</a:t>
            </a:r>
            <a:r>
              <a:rPr lang="sv-SE" dirty="0" err="1" smtClean="0"/>
              <a:t>catalyse</a:t>
            </a:r>
            <a:r>
              <a:rPr lang="sv-SE" dirty="0" smtClean="0"/>
              <a:t>) en positiv innovationsutveckling i samspelet mellan olika aktörer.</a:t>
            </a:r>
          </a:p>
          <a:p>
            <a:endParaRPr lang="sv-SE" dirty="0" smtClean="0"/>
          </a:p>
          <a:p>
            <a:r>
              <a:rPr lang="sv-SE" dirty="0" smtClean="0"/>
              <a:t>VINNOVA är en av få aktörer som kan åstadkomma detta och som har ett brett förtroende att ta ledarskap kring gemensamma strategiprocesser, processer som kan bli utgångspunkt för olika aktörers strategier. Strategiprocesserna är därför i sig ett viktigt verktyg för att utveckla denna katalyserande roll. </a:t>
            </a:r>
          </a:p>
          <a:p>
            <a:endParaRPr lang="sv-SE" dirty="0" smtClean="0"/>
          </a:p>
          <a:p>
            <a:r>
              <a:rPr lang="sv-SE" dirty="0" smtClean="0"/>
              <a:t>Beroende på var VINNOVAs insatser ger störst effekt, kommer våra investeringar att riktas olika inom olika områden. Kopplingen mellan olika områden kommer särskilt att beaktas. Till VINNOVAs insatser räknas dels egna investeringar, dels organiserade investerings- och strategisamarbeten med andra aktörer.</a:t>
            </a:r>
          </a:p>
        </p:txBody>
      </p:sp>
      <p:sp>
        <p:nvSpPr>
          <p:cNvPr id="4" name="Platshållare för bildnummer 3"/>
          <p:cNvSpPr>
            <a:spLocks noGrp="1"/>
          </p:cNvSpPr>
          <p:nvPr>
            <p:ph type="sldNum" sz="quarter" idx="10"/>
          </p:nvPr>
        </p:nvSpPr>
        <p:spPr/>
        <p:txBody>
          <a:bodyPr/>
          <a:lstStyle/>
          <a:p>
            <a:r>
              <a:rPr lang="sv-SE" smtClean="0"/>
              <a:t>Bild </a:t>
            </a:r>
            <a:fld id="{190C1812-0BBA-4048-82B4-0DDEDBB031DC}" type="slidenum">
              <a:rPr lang="sv-SE" smtClean="0"/>
              <a:pPr/>
              <a:t>3</a:t>
            </a:fld>
            <a:endParaRPr lang="sv-SE" dirty="0"/>
          </a:p>
        </p:txBody>
      </p:sp>
      <p:sp>
        <p:nvSpPr>
          <p:cNvPr id="5" name="Platshållare för datum 4"/>
          <p:cNvSpPr>
            <a:spLocks noGrp="1"/>
          </p:cNvSpPr>
          <p:nvPr>
            <p:ph type="dt" idx="11"/>
          </p:nvPr>
        </p:nvSpPr>
        <p:spPr/>
        <p:txBody>
          <a:bodyPr/>
          <a:lstStyle/>
          <a:p>
            <a:fld id="{1C167B0C-306D-4204-ABEC-28E69B039E3F}" type="datetime1">
              <a:rPr lang="sv-SE" smtClean="0"/>
              <a:pPr/>
              <a:t>2012-01-30</a:t>
            </a:fld>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normAutofit/>
          </a:bodyPr>
          <a:lstStyle/>
          <a:p>
            <a:r>
              <a:rPr lang="sv-SE" b="1" baseline="0" noProof="0" dirty="0" smtClean="0"/>
              <a:t>OBS Charlotte -  dessa siffror och staplar är nya för i år, Peter uppdaterade dem innan vi åkte till SKF I början av jan. dock är Sverigekartan inte uppdaterad men  det skiljer nog inte så mycket att det blir annorlunda färger! </a:t>
            </a:r>
          </a:p>
          <a:p>
            <a:endParaRPr lang="en-GB" b="1" baseline="0" noProof="0" dirty="0" smtClean="0"/>
          </a:p>
          <a:p>
            <a:r>
              <a:rPr lang="en-GB" b="1" baseline="0" noProof="0" dirty="0" smtClean="0"/>
              <a:t>VINNOVA invested t</a:t>
            </a:r>
            <a:r>
              <a:rPr lang="en-GB" b="1" noProof="0" dirty="0" smtClean="0"/>
              <a:t>wo billion kronor</a:t>
            </a:r>
            <a:r>
              <a:rPr lang="en-GB" b="1" baseline="0" noProof="0" dirty="0" smtClean="0"/>
              <a:t> in Swedish R&amp;I in 2010.</a:t>
            </a:r>
            <a:endParaRPr lang="en-GB" b="1" noProof="0" dirty="0" smtClean="0"/>
          </a:p>
          <a:p>
            <a:endParaRPr lang="en-GB" noProof="0" dirty="0" smtClean="0"/>
          </a:p>
          <a:p>
            <a:r>
              <a:rPr lang="en-GB" noProof="0" dirty="0" smtClean="0"/>
              <a:t>The figures</a:t>
            </a:r>
            <a:r>
              <a:rPr lang="en-GB" baseline="0" noProof="0" dirty="0" smtClean="0"/>
              <a:t> in this slide are based on grants to projects in </a:t>
            </a:r>
            <a:r>
              <a:rPr lang="en-GB" noProof="0" dirty="0" smtClean="0"/>
              <a:t>2010. The county distribution is</a:t>
            </a:r>
            <a:r>
              <a:rPr lang="en-GB" baseline="0" noProof="0" dirty="0" smtClean="0"/>
              <a:t> derived from the workplaces of principal grant recipients.</a:t>
            </a:r>
            <a:endParaRPr lang="en-GB" noProof="0" dirty="0" smtClean="0"/>
          </a:p>
          <a:p>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The “Miscellaneous” category includes foreign juridical</a:t>
            </a:r>
            <a:r>
              <a:rPr lang="en-GB" baseline="0" noProof="0" dirty="0" smtClean="0"/>
              <a:t> persons, publicly-owned companies, other public organisations, non-profit organisations, foundations and so on. Also included is a small group of unspecified organisations.</a:t>
            </a:r>
            <a:endParaRPr lang="en-GB" noProof="0" dirty="0" smtClean="0"/>
          </a:p>
          <a:p>
            <a:endParaRPr lang="en-GB" noProof="0" dirty="0" smtClean="0"/>
          </a:p>
          <a:p>
            <a:r>
              <a:rPr lang="en-GB" noProof="0" dirty="0" smtClean="0"/>
              <a:t>If anyone is interested in alternative </a:t>
            </a:r>
            <a:r>
              <a:rPr lang="en-GB" noProof="0" dirty="0" err="1" smtClean="0"/>
              <a:t>periodisations</a:t>
            </a:r>
            <a:r>
              <a:rPr lang="en-GB" noProof="0" dirty="0" smtClean="0"/>
              <a:t>, we can quickly get hold of</a:t>
            </a:r>
            <a:r>
              <a:rPr lang="en-GB" baseline="0" noProof="0" dirty="0" smtClean="0"/>
              <a:t> figures from 2001 up to now</a:t>
            </a:r>
            <a:r>
              <a:rPr lang="en-GB" noProof="0" dirty="0" smtClean="0"/>
              <a:t>.</a:t>
            </a:r>
          </a:p>
        </p:txBody>
      </p:sp>
      <p:sp>
        <p:nvSpPr>
          <p:cNvPr id="4" name="Platshållare för bildnummer 3"/>
          <p:cNvSpPr>
            <a:spLocks noGrp="1"/>
          </p:cNvSpPr>
          <p:nvPr>
            <p:ph type="sldNum" sz="quarter" idx="10"/>
          </p:nvPr>
        </p:nvSpPr>
        <p:spPr/>
        <p:txBody>
          <a:bodyPr/>
          <a:lstStyle/>
          <a:p>
            <a:r>
              <a:rPr lang="sv-SE" smtClean="0">
                <a:solidFill>
                  <a:prstClr val="black"/>
                </a:solidFill>
                <a:latin typeface="Calibri"/>
              </a:rPr>
              <a:t>Bild </a:t>
            </a:r>
            <a:fld id="{190C1812-0BBA-4048-82B4-0DDEDBB031DC}" type="slidenum">
              <a:rPr lang="sv-SE" smtClean="0">
                <a:solidFill>
                  <a:prstClr val="black"/>
                </a:solidFill>
                <a:latin typeface="Calibri"/>
              </a:rPr>
              <a:pPr/>
              <a:t>4</a:t>
            </a:fld>
            <a:endParaRPr lang="sv-SE" dirty="0">
              <a:solidFill>
                <a:prstClr val="black"/>
              </a:solidFill>
              <a:latin typeface="Calibri"/>
            </a:endParaRPr>
          </a:p>
        </p:txBody>
      </p:sp>
      <p:sp>
        <p:nvSpPr>
          <p:cNvPr id="5" name="Platshållare för datum 4"/>
          <p:cNvSpPr>
            <a:spLocks noGrp="1"/>
          </p:cNvSpPr>
          <p:nvPr>
            <p:ph type="dt" idx="11"/>
          </p:nvPr>
        </p:nvSpPr>
        <p:spPr/>
        <p:txBody>
          <a:bodyPr/>
          <a:lstStyle/>
          <a:p>
            <a:fld id="{CCAA0D93-1A6B-4480-80A1-8761DA77578D}" type="datetime1">
              <a:rPr lang="sv-SE" smtClean="0">
                <a:solidFill>
                  <a:prstClr val="black"/>
                </a:solidFill>
                <a:latin typeface="Calibri"/>
              </a:rPr>
              <a:pPr/>
              <a:t>2012-01-30</a:t>
            </a:fld>
            <a:endParaRPr lang="sv-SE"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den här sektorn har VINNOVA tidigare</a:t>
            </a:r>
            <a:r>
              <a:rPr lang="sv-SE" baseline="0" dirty="0" smtClean="0"/>
              <a:t> drivit, tillsammans med er här,  det strategiska gruvforskningsprogrammet. Nu är det utvärderat. </a:t>
            </a:r>
            <a:endParaRPr lang="sv-SE" dirty="0"/>
          </a:p>
        </p:txBody>
      </p:sp>
      <p:sp>
        <p:nvSpPr>
          <p:cNvPr id="4" name="Platshållare för bildnummer 3"/>
          <p:cNvSpPr>
            <a:spLocks noGrp="1"/>
          </p:cNvSpPr>
          <p:nvPr>
            <p:ph type="sldNum" sz="quarter" idx="10"/>
          </p:nvPr>
        </p:nvSpPr>
        <p:spPr/>
        <p:txBody>
          <a:bodyPr/>
          <a:lstStyle/>
          <a:p>
            <a:r>
              <a:rPr lang="sv-SE" smtClean="0"/>
              <a:t>Bild </a:t>
            </a:r>
            <a:fld id="{190C1812-0BBA-4048-82B4-0DDEDBB031DC}" type="slidenum">
              <a:rPr lang="sv-SE" smtClean="0"/>
              <a:pPr/>
              <a:t>5</a:t>
            </a:fld>
            <a:endParaRPr lang="sv-SE" dirty="0"/>
          </a:p>
        </p:txBody>
      </p:sp>
      <p:sp>
        <p:nvSpPr>
          <p:cNvPr id="5" name="Platshållare för datum 4"/>
          <p:cNvSpPr>
            <a:spLocks noGrp="1"/>
          </p:cNvSpPr>
          <p:nvPr>
            <p:ph type="dt" idx="11"/>
          </p:nvPr>
        </p:nvSpPr>
        <p:spPr/>
        <p:txBody>
          <a:bodyPr/>
          <a:lstStyle/>
          <a:p>
            <a:fld id="{9A26B10D-F333-45F5-AC86-0D2E25D971FC}" type="datetime1">
              <a:rPr lang="sv-SE" smtClean="0"/>
              <a:t>2012-01-30</a:t>
            </a:fld>
            <a:endParaRPr lang="sv-SE" dirty="0"/>
          </a:p>
        </p:txBody>
      </p:sp>
    </p:spTree>
    <p:extLst>
      <p:ext uri="{BB962C8B-B14F-4D97-AF65-F5344CB8AC3E}">
        <p14:creationId xmlns:p14="http://schemas.microsoft.com/office/powerpoint/2010/main" val="89157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lstStyle/>
          <a:p>
            <a:r>
              <a:rPr lang="sv-SE" dirty="0" smtClean="0"/>
              <a:t>Alla tillfrågade tror att man kommer att lyckas att skapa</a:t>
            </a:r>
            <a:r>
              <a:rPr lang="sv-SE" baseline="0" dirty="0" smtClean="0"/>
              <a:t> miljöer, stärka konkurrenskraft!!! Men i mindre grad tror man att det bidrar till svenskt deltagande internationella </a:t>
            </a:r>
            <a:r>
              <a:rPr lang="sv-SE" baseline="0" dirty="0" err="1" smtClean="0"/>
              <a:t>projekt.m</a:t>
            </a:r>
            <a:r>
              <a:rPr lang="sv-SE" baseline="0" dirty="0" smtClean="0"/>
              <a:t> </a:t>
            </a:r>
          </a:p>
          <a:p>
            <a:endParaRPr lang="sv-SE" baseline="0" dirty="0" smtClean="0"/>
          </a:p>
          <a:p>
            <a:r>
              <a:rPr lang="sv-SE" dirty="0" smtClean="0"/>
              <a:t>Men det saknas</a:t>
            </a:r>
            <a:r>
              <a:rPr lang="sv-SE" baseline="0" dirty="0" smtClean="0"/>
              <a:t> internationell uppkoppling!!!!!!!!!!</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000" kern="1200" dirty="0" smtClean="0">
                <a:solidFill>
                  <a:schemeClr val="tx1"/>
                </a:solidFill>
                <a:effectLst/>
                <a:latin typeface="+mn-lt"/>
                <a:ea typeface="+mn-ea"/>
                <a:cs typeface="+mn-cs"/>
              </a:rPr>
              <a:t>Gruvbranschen, inklusive FoU-</a:t>
            </a:r>
            <a:r>
              <a:rPr lang="sv-SE" sz="1000" kern="1200" dirty="0" err="1" smtClean="0">
                <a:solidFill>
                  <a:schemeClr val="tx1"/>
                </a:solidFill>
                <a:effectLst/>
                <a:latin typeface="+mn-lt"/>
                <a:ea typeface="+mn-ea"/>
                <a:cs typeface="+mn-cs"/>
              </a:rPr>
              <a:t>utförararna</a:t>
            </a:r>
            <a:r>
              <a:rPr lang="sv-SE" sz="1000" kern="1200" dirty="0" smtClean="0">
                <a:solidFill>
                  <a:schemeClr val="tx1"/>
                </a:solidFill>
                <a:effectLst/>
                <a:latin typeface="+mn-lt"/>
                <a:ea typeface="+mn-ea"/>
                <a:cs typeface="+mn-cs"/>
              </a:rPr>
              <a:t>, är delaktiga i många internationella FoU-samarbeten. Det syfte med gruvprogrammet som handlar om att bidra till svenskt deltagande i internationella FoU-samarbeten är dock ännu inte riktigt tillgodosett, beroende på att det ännu inte varit riktigt fokus i programmet. Detta kan för närvarande vara på väg att lossna och gruvprogrammet kan ändå anses ha lagt grunden för ett ökat deltagande, och åtminstone från FoU-utförarnas sida finns långtgående ambitioner att göra sig delaktiga i EU-ramprogramsammanhang.</a:t>
            </a:r>
          </a:p>
          <a:p>
            <a:endParaRPr lang="sv-SE" dirty="0"/>
          </a:p>
        </p:txBody>
      </p:sp>
      <p:sp>
        <p:nvSpPr>
          <p:cNvPr id="4" name="Platshållare för bildnummer 3"/>
          <p:cNvSpPr>
            <a:spLocks noGrp="1"/>
          </p:cNvSpPr>
          <p:nvPr>
            <p:ph type="sldNum" sz="quarter" idx="10"/>
          </p:nvPr>
        </p:nvSpPr>
        <p:spPr/>
        <p:txBody>
          <a:bodyPr/>
          <a:lstStyle/>
          <a:p>
            <a:r>
              <a:rPr lang="sv-SE" smtClean="0"/>
              <a:t>Bild </a:t>
            </a:r>
            <a:fld id="{190C1812-0BBA-4048-82B4-0DDEDBB031DC}" type="slidenum">
              <a:rPr lang="sv-SE" smtClean="0"/>
              <a:pPr/>
              <a:t>7</a:t>
            </a:fld>
            <a:endParaRPr lang="sv-SE" dirty="0"/>
          </a:p>
        </p:txBody>
      </p:sp>
      <p:sp>
        <p:nvSpPr>
          <p:cNvPr id="5" name="Platshållare för datum 4"/>
          <p:cNvSpPr>
            <a:spLocks noGrp="1"/>
          </p:cNvSpPr>
          <p:nvPr>
            <p:ph type="dt" idx="11"/>
          </p:nvPr>
        </p:nvSpPr>
        <p:spPr/>
        <p:txBody>
          <a:bodyPr/>
          <a:lstStyle/>
          <a:p>
            <a:fld id="{F0CAB3E2-CC83-4751-8172-6C2EE9AA6C1C}" type="datetime1">
              <a:rPr lang="sv-SE" smtClean="0"/>
              <a:t>2012-01-30</a:t>
            </a:fld>
            <a:endParaRPr lang="sv-SE" dirty="0"/>
          </a:p>
        </p:txBody>
      </p:sp>
    </p:spTree>
    <p:extLst>
      <p:ext uri="{BB962C8B-B14F-4D97-AF65-F5344CB8AC3E}">
        <p14:creationId xmlns:p14="http://schemas.microsoft.com/office/powerpoint/2010/main" val="102862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normAutofit/>
          </a:bodyPr>
          <a:lstStyle/>
          <a:p>
            <a:r>
              <a:rPr lang="sv-SE" dirty="0" smtClean="0"/>
              <a:t>Intro:</a:t>
            </a:r>
            <a:r>
              <a:rPr lang="sv-SE" baseline="0" dirty="0" smtClean="0"/>
              <a:t> </a:t>
            </a:r>
          </a:p>
          <a:p>
            <a:r>
              <a:rPr lang="sv-SE" dirty="0" smtClean="0"/>
              <a:t>Ökat internationellt flöde av kunskap, kapital, varor och tjänster</a:t>
            </a:r>
          </a:p>
          <a:p>
            <a:endParaRPr lang="sv-SE" dirty="0" smtClean="0">
              <a:solidFill>
                <a:srgbClr val="FF0000"/>
              </a:solidFill>
            </a:endParaRPr>
          </a:p>
          <a:p>
            <a:r>
              <a:rPr lang="sv-SE" dirty="0" smtClean="0">
                <a:solidFill>
                  <a:srgbClr val="FF0000"/>
                </a:solidFill>
              </a:rPr>
              <a:t>Tyngdpunktsförskjutning i ekonomin mot BRIC </a:t>
            </a:r>
            <a:endParaRPr lang="sv-SE" strike="sngStrike" dirty="0" smtClean="0">
              <a:solidFill>
                <a:srgbClr val="FF0000"/>
              </a:solidFill>
            </a:endParaRPr>
          </a:p>
          <a:p>
            <a:endParaRPr lang="sv-SE" dirty="0" smtClean="0"/>
          </a:p>
          <a:p>
            <a:r>
              <a:rPr lang="sv-SE" dirty="0" smtClean="0"/>
              <a:t>Förändring av </a:t>
            </a:r>
          </a:p>
          <a:p>
            <a:r>
              <a:rPr lang="sv-SE" dirty="0" smtClean="0"/>
              <a:t>Andelen anställda i utlandsägda företag ökar i Sverige</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Svenska </a:t>
            </a:r>
            <a:r>
              <a:rPr lang="sv-SE" dirty="0" err="1" smtClean="0"/>
              <a:t>UoH</a:t>
            </a:r>
            <a:r>
              <a:rPr lang="sv-SE" dirty="0" smtClean="0"/>
              <a:t> internationaliseras och konkurrerar om studenter, forskare och anslag</a:t>
            </a:r>
          </a:p>
          <a:p>
            <a:r>
              <a:rPr lang="sv-SE" dirty="0" smtClean="0"/>
              <a:t>Allt fler sektorer internationaliseras t.ex. vårdsektorn</a:t>
            </a:r>
          </a:p>
          <a:p>
            <a:endParaRPr lang="sv-SE" dirty="0" smtClean="0"/>
          </a:p>
          <a:p>
            <a:r>
              <a:rPr lang="sv-SE" dirty="0" smtClean="0"/>
              <a:t>Dominansen av FoU till ett fåtal stora företag</a:t>
            </a:r>
            <a:r>
              <a:rPr lang="sv-SE" baseline="0" dirty="0" smtClean="0"/>
              <a:t> är historia. I specialisering, och sprider till internationellt</a:t>
            </a:r>
            <a:endParaRPr lang="sv-SE" dirty="0" smtClean="0"/>
          </a:p>
          <a:p>
            <a:r>
              <a:rPr lang="sv-SE" dirty="0" smtClean="0"/>
              <a:t>Avmattning av FoU investeringar i Sverige</a:t>
            </a:r>
          </a:p>
          <a:p>
            <a:endParaRPr lang="sv-SE" dirty="0" smtClean="0"/>
          </a:p>
          <a:p>
            <a:r>
              <a:rPr lang="sv-SE" dirty="0" smtClean="0"/>
              <a:t>Därför</a:t>
            </a:r>
          </a:p>
          <a:p>
            <a:r>
              <a:rPr lang="sv-SE" dirty="0" smtClean="0"/>
              <a:t>…</a:t>
            </a:r>
            <a:r>
              <a:rPr lang="sv-SE" sz="1200" b="1" dirty="0" smtClean="0"/>
              <a:t>attraktivt</a:t>
            </a:r>
            <a:endParaRPr lang="sv-SE" dirty="0"/>
          </a:p>
        </p:txBody>
      </p:sp>
      <p:sp>
        <p:nvSpPr>
          <p:cNvPr id="4" name="Platshållare för bildnummer 3"/>
          <p:cNvSpPr>
            <a:spLocks noGrp="1"/>
          </p:cNvSpPr>
          <p:nvPr>
            <p:ph type="sldNum" sz="quarter" idx="10"/>
          </p:nvPr>
        </p:nvSpPr>
        <p:spPr/>
        <p:txBody>
          <a:bodyPr/>
          <a:lstStyle/>
          <a:p>
            <a:fld id="{0889240F-F1A8-47CD-B6BD-3F7B4D2290A3}" type="slidenum">
              <a:rPr lang="sv-SE" smtClean="0"/>
              <a:pPr/>
              <a:t>9</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normAutofit fontScale="85000" lnSpcReduction="10000"/>
          </a:bodyPr>
          <a:lstStyle/>
          <a:p>
            <a:r>
              <a:rPr lang="sv-SE" sz="2600" dirty="0" smtClean="0"/>
              <a:t>Globala utmaningar har identifierats som en stark drivkraft för efterfrågan av innovationer </a:t>
            </a:r>
          </a:p>
          <a:p>
            <a:pPr lvl="1"/>
            <a:r>
              <a:rPr lang="sv-SE" sz="2200" dirty="0" smtClean="0"/>
              <a:t>EU, USA, …</a:t>
            </a:r>
          </a:p>
          <a:p>
            <a:pPr lvl="1"/>
            <a:endParaRPr lang="sv-SE" sz="2200" dirty="0" smtClean="0"/>
          </a:p>
          <a:p>
            <a:pPr lvl="1"/>
            <a:r>
              <a:rPr lang="sv-SE" sz="2400" dirty="0" smtClean="0"/>
              <a:t>Innovationer</a:t>
            </a:r>
            <a:r>
              <a:rPr lang="sv-SE" sz="2400" strike="sngStrike" dirty="0" smtClean="0"/>
              <a:t> </a:t>
            </a:r>
            <a:r>
              <a:rPr lang="sv-SE" sz="2400" dirty="0" smtClean="0"/>
              <a:t>skapas i gränslandet mellan olika områden</a:t>
            </a:r>
          </a:p>
          <a:p>
            <a:pPr lvl="1"/>
            <a:endParaRPr lang="sv-SE" sz="2200" dirty="0" smtClean="0"/>
          </a:p>
          <a:p>
            <a:pPr marL="0" marR="0" indent="0" algn="l" defTabSz="914400" rtl="0" eaLnBrk="1" fontAlgn="auto" latinLnBrk="0" hangingPunct="1">
              <a:lnSpc>
                <a:spcPct val="100000"/>
              </a:lnSpc>
              <a:spcBef>
                <a:spcPts val="1200"/>
              </a:spcBef>
              <a:spcAft>
                <a:spcPts val="0"/>
              </a:spcAft>
              <a:buClrTx/>
              <a:buSzTx/>
              <a:buFontTx/>
              <a:buNone/>
              <a:tabLst/>
              <a:defRPr/>
            </a:pPr>
            <a:r>
              <a:rPr lang="sv-SE" sz="2600" b="1" dirty="0" smtClean="0"/>
              <a:t>Utmaningarnas komplexitet driver samverkan i nya konstellationer </a:t>
            </a:r>
          </a:p>
          <a:p>
            <a:pPr marL="0" marR="0" indent="0" algn="l" defTabSz="914400" rtl="0" eaLnBrk="1" fontAlgn="auto" latinLnBrk="0" hangingPunct="1">
              <a:lnSpc>
                <a:spcPct val="100000"/>
              </a:lnSpc>
              <a:spcBef>
                <a:spcPts val="1200"/>
              </a:spcBef>
              <a:spcAft>
                <a:spcPts val="0"/>
              </a:spcAft>
              <a:buClrTx/>
              <a:buSzTx/>
              <a:buFontTx/>
              <a:buNone/>
              <a:tabLst/>
              <a:defRPr/>
            </a:pPr>
            <a:r>
              <a:rPr lang="sv-SE" sz="2600" b="0" strike="noStrike" dirty="0" smtClean="0"/>
              <a:t>Därför</a:t>
            </a:r>
            <a:r>
              <a:rPr lang="sv-SE" sz="2600" b="0" strike="noStrike" baseline="0" dirty="0" smtClean="0"/>
              <a:t> att d</a:t>
            </a:r>
            <a:r>
              <a:rPr lang="sv-SE" sz="2600" dirty="0" smtClean="0"/>
              <a:t>agens processer och logik kommer inte lösa samhällets utmaningar</a:t>
            </a:r>
          </a:p>
          <a:p>
            <a:pPr lvl="1"/>
            <a:r>
              <a:rPr lang="sv-SE" sz="2200" dirty="0" smtClean="0"/>
              <a:t>kräver nya samarbetsformer</a:t>
            </a:r>
          </a:p>
          <a:p>
            <a:pPr lvl="1"/>
            <a:r>
              <a:rPr lang="sv-SE" sz="2200" dirty="0" smtClean="0"/>
              <a:t>kräver ett helhetsperspektiv</a:t>
            </a:r>
          </a:p>
          <a:p>
            <a:pPr lvl="1"/>
            <a:r>
              <a:rPr lang="sv-SE" sz="2200" b="0" dirty="0" smtClean="0"/>
              <a:t>kräver nya former för styrning och ledning</a:t>
            </a:r>
          </a:p>
        </p:txBody>
      </p:sp>
      <p:sp>
        <p:nvSpPr>
          <p:cNvPr id="4" name="Platshållare för bildnummer 3"/>
          <p:cNvSpPr>
            <a:spLocks noGrp="1"/>
          </p:cNvSpPr>
          <p:nvPr>
            <p:ph type="sldNum" sz="quarter" idx="10"/>
          </p:nvPr>
        </p:nvSpPr>
        <p:spPr/>
        <p:txBody>
          <a:bodyPr/>
          <a:lstStyle/>
          <a:p>
            <a:fld id="{0889240F-F1A8-47CD-B6BD-3F7B4D2290A3}" type="slidenum">
              <a:rPr lang="sv-SE" smtClean="0"/>
              <a:pPr/>
              <a:t>11</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Målet är ökad konkurrenskraft hos forskare och företag i </a:t>
            </a:r>
            <a:r>
              <a:rPr lang="sv-SE" b="1" smtClean="0"/>
              <a:t>Sverige.</a:t>
            </a:r>
          </a:p>
        </p:txBody>
      </p:sp>
      <p:sp>
        <p:nvSpPr>
          <p:cNvPr id="4" name="Platshållare för bildnummer 3"/>
          <p:cNvSpPr>
            <a:spLocks noGrp="1"/>
          </p:cNvSpPr>
          <p:nvPr>
            <p:ph type="sldNum" sz="quarter" idx="10"/>
          </p:nvPr>
        </p:nvSpPr>
        <p:spPr/>
        <p:txBody>
          <a:bodyPr/>
          <a:lstStyle/>
          <a:p>
            <a:r>
              <a:rPr lang="sv-SE" smtClean="0">
                <a:solidFill>
                  <a:prstClr val="black"/>
                </a:solidFill>
                <a:latin typeface="Calibri"/>
              </a:rPr>
              <a:t>Bild </a:t>
            </a:r>
            <a:fld id="{190C1812-0BBA-4048-82B4-0DDEDBB031DC}" type="slidenum">
              <a:rPr lang="sv-SE" smtClean="0">
                <a:solidFill>
                  <a:prstClr val="black"/>
                </a:solidFill>
                <a:latin typeface="Calibri"/>
              </a:rPr>
              <a:pPr/>
              <a:t>14</a:t>
            </a:fld>
            <a:endParaRPr lang="sv-SE" dirty="0">
              <a:solidFill>
                <a:prstClr val="black"/>
              </a:solidFill>
              <a:latin typeface="Calibri"/>
            </a:endParaRPr>
          </a:p>
        </p:txBody>
      </p:sp>
      <p:sp>
        <p:nvSpPr>
          <p:cNvPr id="5" name="Platshållare för datum 4"/>
          <p:cNvSpPr>
            <a:spLocks noGrp="1"/>
          </p:cNvSpPr>
          <p:nvPr>
            <p:ph type="dt" idx="11"/>
          </p:nvPr>
        </p:nvSpPr>
        <p:spPr/>
        <p:txBody>
          <a:bodyPr/>
          <a:lstStyle/>
          <a:p>
            <a:fld id="{7F0DBCF3-F411-4379-A06A-18F98B1E74CE}" type="datetime1">
              <a:rPr lang="sv-SE" smtClean="0">
                <a:solidFill>
                  <a:prstClr val="black"/>
                </a:solidFill>
                <a:latin typeface="Calibri"/>
              </a:rPr>
              <a:pPr/>
              <a:t>2012-01-30</a:t>
            </a:fld>
            <a:endParaRPr lang="sv-SE"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04813" y="1628775"/>
            <a:ext cx="3722687" cy="2792413"/>
          </a:xfrm>
        </p:spPr>
      </p:sp>
      <p:sp>
        <p:nvSpPr>
          <p:cNvPr id="3" name="Platshållare för anteckningar 2"/>
          <p:cNvSpPr>
            <a:spLocks noGrp="1"/>
          </p:cNvSpPr>
          <p:nvPr>
            <p:ph type="body" idx="1"/>
          </p:nvPr>
        </p:nvSpPr>
        <p:spPr/>
        <p:txBody>
          <a:bodyPr>
            <a:normAutofit/>
          </a:bodyPr>
          <a:lstStyle/>
          <a:p>
            <a:r>
              <a:rPr lang="sv-SE" b="1" dirty="0" smtClean="0"/>
              <a:t>VINNOVA utvecklar Sveriges innovationskraft för hållbar tillväxt.</a:t>
            </a:r>
          </a:p>
          <a:p>
            <a:endParaRPr lang="sv-SE" dirty="0" smtClean="0"/>
          </a:p>
          <a:p>
            <a:r>
              <a:rPr lang="sv-SE" dirty="0" smtClean="0"/>
              <a:t>Vår uppgift är att främja hållbar tillväxt i Sverige genom finansiering av behovsmotiverad forskning och utveckling av effektiva innovationssystem. För att göra detta har vi cirka 2 miljarder kronor att investera i nya och pågående projekt varje år.</a:t>
            </a:r>
          </a:p>
          <a:p>
            <a:endParaRPr lang="sv-SE" dirty="0" smtClean="0"/>
          </a:p>
          <a:p>
            <a:r>
              <a:rPr lang="sv-SE" dirty="0" smtClean="0"/>
              <a:t>I regel ställer VINNOVA krav på samfinansiering, vilket dubblerar de årliga investeringarna till motsvarande cirka 4 miljarder kronor.</a:t>
            </a:r>
          </a:p>
          <a:p>
            <a:endParaRPr lang="sv-SE" dirty="0" smtClean="0"/>
          </a:p>
          <a:p>
            <a:r>
              <a:rPr lang="sv-SE" dirty="0" smtClean="0"/>
              <a:t>Beslut om finansiering fattas efter offentliga utlysningar inom VINNOVAs program. Besluten grundas på expertbedömningar och förslag från programråd med kompetens inom forskning, företagande och offentlig verksamhet.</a:t>
            </a:r>
          </a:p>
          <a:p>
            <a:endParaRPr lang="sv-SE" dirty="0" smtClean="0"/>
          </a:p>
          <a:p>
            <a:r>
              <a:rPr lang="sv-SE" dirty="0" smtClean="0"/>
              <a:t>En viktig del av VINNOVAs verksamhet är att öka samarbetet mellan företag, högskolor och universitet, forskningsinstitut och andra organisationer i det svenska innovationssystemet. Vi gör det på flera sätt, bland annat genom långsiktiga investeringar i starka forsknings- och innovationsmiljöer, genom att investera i projekt som ska öka kommersialiseringen av forskningsresultat och genom att skapa katalyserande mötesplatser.</a:t>
            </a:r>
          </a:p>
          <a:p>
            <a:endParaRPr lang="sv-SE" dirty="0" smtClean="0"/>
          </a:p>
          <a:p>
            <a:r>
              <a:rPr lang="sv-SE" dirty="0" smtClean="0"/>
              <a:t>Alla program följs upp kontinuerligt och utvärderas när de avslutas. För att förstå och dra lärdom av de långsiktiga effekterna av VINNOVAs satsningar genomförs regelbundet effektanalyser.</a:t>
            </a:r>
          </a:p>
        </p:txBody>
      </p:sp>
      <p:sp>
        <p:nvSpPr>
          <p:cNvPr id="4" name="Platshållare för bildnummer 3"/>
          <p:cNvSpPr>
            <a:spLocks noGrp="1"/>
          </p:cNvSpPr>
          <p:nvPr>
            <p:ph type="sldNum" sz="quarter" idx="10"/>
          </p:nvPr>
        </p:nvSpPr>
        <p:spPr/>
        <p:txBody>
          <a:bodyPr/>
          <a:lstStyle/>
          <a:p>
            <a:r>
              <a:rPr lang="sv-SE" smtClean="0">
                <a:solidFill>
                  <a:prstClr val="black"/>
                </a:solidFill>
                <a:latin typeface="Calibri"/>
              </a:rPr>
              <a:t>Bild </a:t>
            </a:r>
            <a:fld id="{190C1812-0BBA-4048-82B4-0DDEDBB031DC}" type="slidenum">
              <a:rPr lang="sv-SE" smtClean="0">
                <a:solidFill>
                  <a:prstClr val="black"/>
                </a:solidFill>
                <a:latin typeface="Calibri"/>
              </a:rPr>
              <a:pPr/>
              <a:t>15</a:t>
            </a:fld>
            <a:endParaRPr lang="sv-SE" dirty="0">
              <a:solidFill>
                <a:prstClr val="black"/>
              </a:solidFill>
              <a:latin typeface="Calibri"/>
            </a:endParaRPr>
          </a:p>
        </p:txBody>
      </p:sp>
      <p:sp>
        <p:nvSpPr>
          <p:cNvPr id="5" name="Platshållare för datum 4"/>
          <p:cNvSpPr>
            <a:spLocks noGrp="1"/>
          </p:cNvSpPr>
          <p:nvPr>
            <p:ph type="dt" idx="11"/>
          </p:nvPr>
        </p:nvSpPr>
        <p:spPr/>
        <p:txBody>
          <a:bodyPr/>
          <a:lstStyle/>
          <a:p>
            <a:fld id="{6DA9774D-1C7F-49EA-99DC-3C2BFEE6F0BF}" type="datetime1">
              <a:rPr lang="sv-SE" smtClean="0">
                <a:solidFill>
                  <a:prstClr val="black"/>
                </a:solidFill>
                <a:latin typeface="Calibri"/>
              </a:rPr>
              <a:pPr/>
              <a:t>2012-01-30</a:t>
            </a:fld>
            <a:endParaRPr lang="sv-SE"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4F253140-823F-45C1-8930-05E8D8B4F744}"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schemeClr val="bg1"/>
                  </a:solidFill>
                </a:rPr>
                <a:t>WWW.VINNOVA.SE</a:t>
              </a:r>
              <a:endParaRPr lang="sv-SE" sz="1400" dirty="0">
                <a:solidFill>
                  <a:schemeClr val="bg1"/>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V-form 6"/>
          <p:cNvSpPr/>
          <p:nvPr userDrawn="1"/>
        </p:nvSpPr>
        <p:spPr>
          <a:xfrm>
            <a:off x="714348" y="1428736"/>
            <a:ext cx="7715304" cy="2270582"/>
          </a:xfrm>
          <a:prstGeom prst="chevron">
            <a:avLst>
              <a:gd name="adj" fmla="val 23674"/>
            </a:avLst>
          </a:prstGeom>
          <a:gradFill>
            <a:gsLst>
              <a:gs pos="0">
                <a:schemeClr val="tx2"/>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1" name="Platshållare för text 10"/>
          <p:cNvSpPr>
            <a:spLocks noGrp="1"/>
          </p:cNvSpPr>
          <p:nvPr>
            <p:ph type="body" sz="quarter" idx="13"/>
          </p:nvPr>
        </p:nvSpPr>
        <p:spPr>
          <a:xfrm>
            <a:off x="1234148" y="3786190"/>
            <a:ext cx="828668"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text 10"/>
          <p:cNvSpPr>
            <a:spLocks noGrp="1"/>
          </p:cNvSpPr>
          <p:nvPr>
            <p:ph type="body" sz="quarter" idx="14"/>
          </p:nvPr>
        </p:nvSpPr>
        <p:spPr>
          <a:xfrm>
            <a:off x="2062816"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0"/>
          <p:cNvSpPr>
            <a:spLocks noGrp="1"/>
          </p:cNvSpPr>
          <p:nvPr>
            <p:ph type="body" sz="quarter" idx="15"/>
          </p:nvPr>
        </p:nvSpPr>
        <p:spPr>
          <a:xfrm>
            <a:off x="289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6" name="Platshållare för text 10"/>
          <p:cNvSpPr>
            <a:spLocks noGrp="1"/>
          </p:cNvSpPr>
          <p:nvPr>
            <p:ph type="body" sz="quarter" idx="16"/>
          </p:nvPr>
        </p:nvSpPr>
        <p:spPr>
          <a:xfrm>
            <a:off x="3718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7" name="Platshållare för text 10"/>
          <p:cNvSpPr>
            <a:spLocks noGrp="1"/>
          </p:cNvSpPr>
          <p:nvPr>
            <p:ph type="body" sz="quarter" idx="17"/>
          </p:nvPr>
        </p:nvSpPr>
        <p:spPr>
          <a:xfrm>
            <a:off x="4546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text 10"/>
          <p:cNvSpPr>
            <a:spLocks noGrp="1"/>
          </p:cNvSpPr>
          <p:nvPr>
            <p:ph type="body" sz="quarter" idx="18"/>
          </p:nvPr>
        </p:nvSpPr>
        <p:spPr>
          <a:xfrm>
            <a:off x="5374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9" name="Platshållare för text 10"/>
          <p:cNvSpPr>
            <a:spLocks noGrp="1"/>
          </p:cNvSpPr>
          <p:nvPr>
            <p:ph type="body" sz="quarter" idx="19"/>
          </p:nvPr>
        </p:nvSpPr>
        <p:spPr>
          <a:xfrm>
            <a:off x="6202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0" name="Platshållare för text 10"/>
          <p:cNvSpPr>
            <a:spLocks noGrp="1"/>
          </p:cNvSpPr>
          <p:nvPr>
            <p:ph type="body" sz="quarter" idx="20"/>
          </p:nvPr>
        </p:nvSpPr>
        <p:spPr>
          <a:xfrm>
            <a:off x="703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5" name="Platshållare för text 24"/>
          <p:cNvSpPr>
            <a:spLocks noGrp="1"/>
          </p:cNvSpPr>
          <p:nvPr>
            <p:ph type="body" sz="quarter" idx="21"/>
          </p:nvPr>
        </p:nvSpPr>
        <p:spPr>
          <a:xfrm>
            <a:off x="1234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4"/>
          <p:cNvSpPr>
            <a:spLocks noGrp="1"/>
          </p:cNvSpPr>
          <p:nvPr>
            <p:ph type="body" sz="quarter" idx="22"/>
          </p:nvPr>
        </p:nvSpPr>
        <p:spPr>
          <a:xfrm>
            <a:off x="2890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4"/>
          <p:cNvSpPr>
            <a:spLocks noGrp="1"/>
          </p:cNvSpPr>
          <p:nvPr>
            <p:ph type="body" sz="quarter" idx="23"/>
          </p:nvPr>
        </p:nvSpPr>
        <p:spPr>
          <a:xfrm>
            <a:off x="4546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4"/>
          <p:cNvSpPr>
            <a:spLocks noGrp="1"/>
          </p:cNvSpPr>
          <p:nvPr>
            <p:ph type="body" sz="quarter" idx="24"/>
          </p:nvPr>
        </p:nvSpPr>
        <p:spPr>
          <a:xfrm>
            <a:off x="6202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4"/>
          <p:cNvSpPr>
            <a:spLocks noGrp="1"/>
          </p:cNvSpPr>
          <p:nvPr>
            <p:ph type="body" sz="quarter" idx="25"/>
          </p:nvPr>
        </p:nvSpPr>
        <p:spPr>
          <a:xfrm>
            <a:off x="2062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0" name="Platshållare för text 24"/>
          <p:cNvSpPr>
            <a:spLocks noGrp="1"/>
          </p:cNvSpPr>
          <p:nvPr>
            <p:ph type="body" sz="quarter" idx="26"/>
          </p:nvPr>
        </p:nvSpPr>
        <p:spPr>
          <a:xfrm>
            <a:off x="3718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1" name="Platshållare för text 24"/>
          <p:cNvSpPr>
            <a:spLocks noGrp="1"/>
          </p:cNvSpPr>
          <p:nvPr>
            <p:ph type="body" sz="quarter" idx="27"/>
          </p:nvPr>
        </p:nvSpPr>
        <p:spPr>
          <a:xfrm>
            <a:off x="5374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34" name="Rak 33"/>
          <p:cNvCxnSpPr/>
          <p:nvPr userDrawn="1"/>
        </p:nvCxnSpPr>
        <p:spPr>
          <a:xfrm rot="5400000" flipH="1" flipV="1">
            <a:off x="1839147"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7" name="Rak 36"/>
          <p:cNvCxnSpPr/>
          <p:nvPr userDrawn="1"/>
        </p:nvCxnSpPr>
        <p:spPr>
          <a:xfrm rot="5400000" flipH="1" flipV="1">
            <a:off x="3494936"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userDrawn="1"/>
        </p:nvCxnSpPr>
        <p:spPr>
          <a:xfrm rot="5400000" flipH="1" flipV="1">
            <a:off x="5143504"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F977320-3FB9-4631-9447-05A7698C476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887451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F977320-3FB9-4631-9447-05A7698C476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dirty="0"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649180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6544695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Platshållare för bild 7"/>
          <p:cNvSpPr>
            <a:spLocks noGrp="1"/>
          </p:cNvSpPr>
          <p:nvPr>
            <p:ph type="pic" sz="quarter" idx="16"/>
          </p:nvPr>
        </p:nvSpPr>
        <p:spPr>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4" name="Platshållare för bild 7"/>
          <p:cNvSpPr>
            <a:spLocks noGrp="1"/>
          </p:cNvSpPr>
          <p:nvPr>
            <p:ph type="pic" sz="quarter" idx="17"/>
          </p:nvPr>
        </p:nvSpPr>
        <p:spPr>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Tree>
    <p:extLst>
      <p:ext uri="{BB962C8B-B14F-4D97-AF65-F5344CB8AC3E}">
        <p14:creationId xmlns:p14="http://schemas.microsoft.com/office/powerpoint/2010/main" val="857178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8547031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01C81F2D-E548-4958-8B13-447D0E7C095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9182913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01C81F2D-E548-4958-8B13-447D0E7C095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noChangeAspect="1"/>
          </p:cNvSpPr>
          <p:nvPr>
            <p:ph type="pic" sz="quarter" idx="16"/>
          </p:nvPr>
        </p:nvSpPr>
        <p:spPr>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noChangeAspect="1"/>
          </p:cNvSpPr>
          <p:nvPr>
            <p:ph type="pic" sz="quarter" idx="17"/>
          </p:nvPr>
        </p:nvSpPr>
        <p:spPr>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Tree>
    <p:extLst>
      <p:ext uri="{BB962C8B-B14F-4D97-AF65-F5344CB8AC3E}">
        <p14:creationId xmlns:p14="http://schemas.microsoft.com/office/powerpoint/2010/main" val="22600429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1C81F2D-E548-4958-8B13-447D0E7C095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2638907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17358450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59374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vägar framåt">
    <p:spTree>
      <p:nvGrpSpPr>
        <p:cNvPr id="1" name=""/>
        <p:cNvGrpSpPr/>
        <p:nvPr/>
      </p:nvGrpSpPr>
      <p:grpSpPr>
        <a:xfrm>
          <a:off x="0" y="0"/>
          <a:ext cx="0" cy="0"/>
          <a:chOff x="0" y="0"/>
          <a:chExt cx="0" cy="0"/>
        </a:xfrm>
      </p:grpSpPr>
      <p:grpSp>
        <p:nvGrpSpPr>
          <p:cNvPr id="3" name="Grupp 16"/>
          <p:cNvGrpSpPr/>
          <p:nvPr userDrawn="1"/>
        </p:nvGrpSpPr>
        <p:grpSpPr>
          <a:xfrm>
            <a:off x="0" y="1790700"/>
            <a:ext cx="6692900" cy="5072062"/>
            <a:chOff x="0" y="1790700"/>
            <a:chExt cx="6692900" cy="5072062"/>
          </a:xfrm>
        </p:grpSpPr>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5" name="Platshållare för text 13"/>
          <p:cNvSpPr>
            <a:spLocks noGrp="1"/>
          </p:cNvSpPr>
          <p:nvPr>
            <p:ph type="body" sz="quarter" idx="14"/>
          </p:nvPr>
        </p:nvSpPr>
        <p:spPr>
          <a:xfrm>
            <a:off x="6143641" y="1071546"/>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143372" y="1071549"/>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4936123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8777048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1CFB991-537C-46CF-8A4C-33277704A16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7993860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1F09E77-64B9-421E-9E1D-50C6C301A7A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042736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755C840A-5CF7-4B8C-ACEE-711444DAEF1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p:cNvSpPr>
          <p:nvPr>
            <p:ph type="pic" sz="quarter" idx="14"/>
          </p:nvPr>
        </p:nvSpPr>
        <p:spPr>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22691647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88DF19F1-EBF2-4F6C-95B6-2008E3DC415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Platshållare för bild 7"/>
          <p:cNvSpPr>
            <a:spLocks noGrp="1" noChangeAspect="1"/>
          </p:cNvSpPr>
          <p:nvPr>
            <p:ph type="pic" sz="quarter" idx="14"/>
          </p:nvPr>
        </p:nvSpPr>
        <p:spPr>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bild 7"/>
          <p:cNvSpPr>
            <a:spLocks noGrp="1" noChangeAspect="1"/>
          </p:cNvSpPr>
          <p:nvPr>
            <p:ph type="pic" sz="quarter" idx="15"/>
          </p:nvPr>
        </p:nvSpPr>
        <p:spPr>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dirty="0"/>
          </a:p>
        </p:txBody>
      </p:sp>
      <p:sp>
        <p:nvSpPr>
          <p:cNvPr id="10" name="Platshållare för bild 7"/>
          <p:cNvSpPr>
            <a:spLocks noGrp="1" noChangeAspect="1"/>
          </p:cNvSpPr>
          <p:nvPr>
            <p:ph type="pic" sz="quarter" idx="16"/>
          </p:nvPr>
        </p:nvSpPr>
        <p:spPr>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331658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9025336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513345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692203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E872246-EE09-4028-A3EE-F81CA8AF64F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endParaRPr lang="sv-SE"/>
          </a:p>
        </p:txBody>
      </p:sp>
    </p:spTree>
    <p:extLst>
      <p:ext uri="{BB962C8B-B14F-4D97-AF65-F5344CB8AC3E}">
        <p14:creationId xmlns:p14="http://schemas.microsoft.com/office/powerpoint/2010/main" val="101705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vägar framåt">
    <p:spTree>
      <p:nvGrpSpPr>
        <p:cNvPr id="1" name=""/>
        <p:cNvGrpSpPr/>
        <p:nvPr/>
      </p:nvGrpSpPr>
      <p:grpSpPr>
        <a:xfrm>
          <a:off x="0" y="0"/>
          <a:ext cx="0" cy="0"/>
          <a:chOff x="0" y="0"/>
          <a:chExt cx="0" cy="0"/>
        </a:xfrm>
      </p:grpSpPr>
      <p:grpSp>
        <p:nvGrpSpPr>
          <p:cNvPr id="17" name="Grupp 16"/>
          <p:cNvGrpSpPr/>
          <p:nvPr userDrawn="1"/>
        </p:nvGrpSpPr>
        <p:grpSpPr>
          <a:xfrm>
            <a:off x="0" y="1790700"/>
            <a:ext cx="6692900" cy="5072062"/>
            <a:chOff x="0" y="1790700"/>
            <a:chExt cx="6692900" cy="5072062"/>
          </a:xfrm>
        </p:grpSpPr>
        <p:sp>
          <p:nvSpPr>
            <p:cNvPr id="1029" name="Freeform 5"/>
            <p:cNvSpPr>
              <a:spLocks/>
            </p:cNvSpPr>
            <p:nvPr userDrawn="1"/>
          </p:nvSpPr>
          <p:spPr bwMode="auto">
            <a:xfrm>
              <a:off x="0" y="1871663"/>
              <a:ext cx="5043488" cy="4129087"/>
            </a:xfrm>
            <a:custGeom>
              <a:avLst/>
              <a:gdLst/>
              <a:ahLst/>
              <a:cxnLst>
                <a:cxn ang="0">
                  <a:pos x="0" y="2601"/>
                </a:cxn>
                <a:cxn ang="0">
                  <a:pos x="3177" y="1206"/>
                </a:cxn>
                <a:cxn ang="0">
                  <a:pos x="3088" y="330"/>
                </a:cxn>
                <a:cxn ang="0">
                  <a:pos x="3171" y="323"/>
                </a:cxn>
                <a:cxn ang="0">
                  <a:pos x="2950" y="0"/>
                </a:cxn>
                <a:cxn ang="0">
                  <a:pos x="2781" y="355"/>
                </a:cxn>
                <a:cxn ang="0">
                  <a:pos x="2864" y="349"/>
                </a:cxn>
                <a:cxn ang="0">
                  <a:pos x="2902" y="1187"/>
                </a:cxn>
                <a:cxn ang="0">
                  <a:pos x="0" y="2118"/>
                </a:cxn>
                <a:cxn ang="0">
                  <a:pos x="0" y="2601"/>
                </a:cxn>
              </a:cxnLst>
              <a:rect l="0" t="0" r="r" b="b"/>
              <a:pathLst>
                <a:path w="3177" h="2601">
                  <a:moveTo>
                    <a:pt x="0" y="2601"/>
                  </a:moveTo>
                  <a:lnTo>
                    <a:pt x="3177" y="1206"/>
                  </a:lnTo>
                  <a:lnTo>
                    <a:pt x="3088" y="330"/>
                  </a:lnTo>
                  <a:lnTo>
                    <a:pt x="3171" y="323"/>
                  </a:lnTo>
                  <a:lnTo>
                    <a:pt x="2950" y="0"/>
                  </a:lnTo>
                  <a:lnTo>
                    <a:pt x="2781" y="355"/>
                  </a:lnTo>
                  <a:lnTo>
                    <a:pt x="2864" y="349"/>
                  </a:lnTo>
                  <a:lnTo>
                    <a:pt x="2902" y="1187"/>
                  </a:lnTo>
                  <a:lnTo>
                    <a:pt x="0" y="2118"/>
                  </a:lnTo>
                  <a:lnTo>
                    <a:pt x="0" y="260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4" name="Platshållare för text 13"/>
          <p:cNvSpPr>
            <a:spLocks noGrp="1"/>
          </p:cNvSpPr>
          <p:nvPr>
            <p:ph type="body" sz="quarter" idx="13"/>
          </p:nvPr>
        </p:nvSpPr>
        <p:spPr>
          <a:xfrm>
            <a:off x="3214678"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3"/>
          <p:cNvSpPr>
            <a:spLocks noGrp="1"/>
          </p:cNvSpPr>
          <p:nvPr>
            <p:ph type="body" sz="quarter" idx="14"/>
          </p:nvPr>
        </p:nvSpPr>
        <p:spPr>
          <a:xfrm>
            <a:off x="6000760"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643438" y="500045"/>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5843368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34611559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en-GB" noProof="0" smtClean="0"/>
              <a:t>Klicka här för att ändra format</a:t>
            </a:r>
            <a:endParaRPr lang="en-GB" noProof="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Klicka här för att ändra format på underrubrik i bakgrunden</a:t>
            </a:r>
            <a:endParaRPr lang="en-GB" noProof="0"/>
          </a:p>
        </p:txBody>
      </p:sp>
      <p:sp>
        <p:nvSpPr>
          <p:cNvPr id="4" name="Platshållare för datum 3"/>
          <p:cNvSpPr>
            <a:spLocks noGrp="1"/>
          </p:cNvSpPr>
          <p:nvPr>
            <p:ph type="dt" sz="half" idx="10"/>
          </p:nvPr>
        </p:nvSpPr>
        <p:spPr/>
        <p:txBody>
          <a:bodyPr/>
          <a:lstStyle/>
          <a:p>
            <a:fld id="{96763782-15AE-4DFC-887F-25DE8088DC25}"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grpSp>
        <p:nvGrpSpPr>
          <p:cNvPr id="7" name="Grupp 6"/>
          <p:cNvGrpSpPr/>
          <p:nvPr userDrawn="1"/>
        </p:nvGrpSpPr>
        <p:grpSpPr>
          <a:xfrm>
            <a:off x="-137010" y="0"/>
            <a:ext cx="1922952" cy="1785942"/>
            <a:chOff x="-137010" y="0"/>
            <a:chExt cx="1922952" cy="1785942"/>
          </a:xfrm>
        </p:grpSpPr>
        <p:sp>
          <p:nvSpPr>
            <p:cNvPr id="8" name="Diagonal rand 7"/>
            <p:cNvSpPr/>
            <p:nvPr/>
          </p:nvSpPr>
          <p:spPr>
            <a:xfrm>
              <a:off x="0" y="0"/>
              <a:ext cx="1785942" cy="1785942"/>
            </a:xfrm>
            <a:prstGeom prst="diagStripe">
              <a:avLst>
                <a:gd name="adj" fmla="val 71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a:xfrm rot="18900000">
              <a:off x="-137010" y="618368"/>
              <a:ext cx="1818514" cy="307777"/>
            </a:xfrm>
            <a:prstGeom prst="rect">
              <a:avLst/>
            </a:prstGeom>
            <a:noFill/>
          </p:spPr>
          <p:txBody>
            <a:bodyPr wrap="square" rtlCol="0" anchor="ctr">
              <a:spAutoFit/>
            </a:bodyPr>
            <a:lstStyle/>
            <a:p>
              <a:pPr algn="ctr"/>
              <a:r>
                <a:rPr lang="sv-SE" sz="1400" dirty="0" smtClean="0">
                  <a:solidFill>
                    <a:srgbClr val="77BB44"/>
                  </a:solidFill>
                </a:rPr>
                <a:t>WWW.VINNOVA.SE</a:t>
              </a:r>
              <a:endParaRPr lang="sv-SE" sz="1400" dirty="0">
                <a:solidFill>
                  <a:srgbClr val="77BB44"/>
                </a:solidFill>
              </a:endParaRPr>
            </a:p>
          </p:txBody>
        </p:sp>
      </p:grpSp>
    </p:spTree>
    <p:extLst>
      <p:ext uri="{BB962C8B-B14F-4D97-AF65-F5344CB8AC3E}">
        <p14:creationId xmlns:p14="http://schemas.microsoft.com/office/powerpoint/2010/main" val="36729252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E6538B6-994F-4147-9604-B08B1B023C5F}"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34763495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1DAE1F-AF44-4A1B-A01E-86DFEE92C391}"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bg1"/>
                </a:solidFill>
                <a:latin typeface="+mj-lt"/>
              </a:defRPr>
            </a:lvl1pPr>
          </a:lstStyle>
          <a:p>
            <a:r>
              <a:rPr lang="en-GB" noProof="0" smtClean="0"/>
              <a:t>123</a:t>
            </a:r>
            <a:endParaRPr lang="en-GB" noProof="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bg1"/>
                </a:solidFill>
              </a:defRPr>
            </a:lvl1pPr>
            <a:lvl2pPr marL="36000" indent="0" algn="l">
              <a:spcBef>
                <a:spcPts val="0"/>
              </a:spcBef>
              <a:spcAft>
                <a:spcPts val="1200"/>
              </a:spcAft>
              <a:buNone/>
              <a:defRPr sz="4000">
                <a:solidFill>
                  <a:schemeClr val="bg1"/>
                </a:solidFill>
              </a:defRPr>
            </a:lvl2pPr>
            <a:lvl3pPr marL="36000" indent="0" algn="l">
              <a:spcBef>
                <a:spcPts val="0"/>
              </a:spcBef>
              <a:spcAft>
                <a:spcPts val="1200"/>
              </a:spcAft>
              <a:buNone/>
              <a:defRPr sz="4000">
                <a:solidFill>
                  <a:schemeClr val="bg1"/>
                </a:solidFill>
              </a:defRPr>
            </a:lvl3pPr>
            <a:lvl4pPr marL="36000" indent="0" algn="l">
              <a:spcBef>
                <a:spcPts val="0"/>
              </a:spcBef>
              <a:spcAft>
                <a:spcPts val="1200"/>
              </a:spcAft>
              <a:buNone/>
              <a:defRPr sz="4000">
                <a:solidFill>
                  <a:schemeClr val="bg1"/>
                </a:solidFill>
              </a:defRPr>
            </a:lvl4pPr>
            <a:lvl5pPr marL="36000" indent="0" algn="l">
              <a:spcBef>
                <a:spcPts val="0"/>
              </a:spcBef>
              <a:spcAft>
                <a:spcPts val="1200"/>
              </a:spcAft>
              <a:buNone/>
              <a:defRPr sz="4000">
                <a:solidFill>
                  <a:schemeClr val="bg1"/>
                </a:solidFill>
              </a:defRPr>
            </a:lvl5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Tree>
    <p:extLst>
      <p:ext uri="{BB962C8B-B14F-4D97-AF65-F5344CB8AC3E}">
        <p14:creationId xmlns:p14="http://schemas.microsoft.com/office/powerpoint/2010/main" val="184332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en-GB" noProof="0" smtClean="0"/>
              <a:t>Klicka här för att ändra format</a:t>
            </a:r>
            <a:endParaRPr lang="en-GB" noProof="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a:p>
            <a:pPr lvl="4"/>
            <a:r>
              <a:rPr lang="en-GB" noProof="0" dirty="0" err="1" smtClean="0"/>
              <a:t>Nivå</a:t>
            </a:r>
            <a:r>
              <a:rPr lang="en-GB" noProof="0" dirty="0" smtClean="0"/>
              <a:t>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grpSp>
        <p:nvGrpSpPr>
          <p:cNvPr id="7" name="Grupp 6"/>
          <p:cNvGrpSpPr/>
          <p:nvPr userDrawn="1"/>
        </p:nvGrpSpPr>
        <p:grpSpPr>
          <a:xfrm>
            <a:off x="714348" y="1500174"/>
            <a:ext cx="2160000" cy="2913206"/>
            <a:chOff x="714348" y="1500174"/>
            <a:chExt cx="2160000" cy="2913206"/>
          </a:xfrm>
          <a:solidFill>
            <a:schemeClr val="bg1"/>
          </a:solidFill>
        </p:grpSpPr>
        <p:sp>
          <p:nvSpPr>
            <p:cNvPr id="8" name="Kors 7"/>
            <p:cNvSpPr/>
            <p:nvPr/>
          </p:nvSpPr>
          <p:spPr>
            <a:xfrm>
              <a:off x="714348" y="1500174"/>
              <a:ext cx="2160000" cy="2160000"/>
            </a:xfrm>
            <a:prstGeom prst="plus">
              <a:avLst>
                <a:gd name="adj" fmla="val 35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309650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6FF2625-BBF7-49D0-9003-95F2B7674A84}"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2564163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35DB6C6-479E-4C46-B749-C10CC5D60339}"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5826315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374C10F-E466-4621-9758-49B073EAB1F1}"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bg1"/>
                </a:solidFill>
                <a:latin typeface="+mn-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29073030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1B42234-6649-4A24-9C07-705CE77E3BE1}"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bg1"/>
                </a:solidFill>
                <a:latin typeface="+mn-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2308434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grpSp>
        <p:nvGrpSpPr>
          <p:cNvPr id="7" name="Grupp 6"/>
          <p:cNvGrpSpPr/>
          <p:nvPr userDrawn="1"/>
        </p:nvGrpSpPr>
        <p:grpSpPr>
          <a:xfrm>
            <a:off x="714348" y="1500174"/>
            <a:ext cx="2160000" cy="2913206"/>
            <a:chOff x="714348" y="1500174"/>
            <a:chExt cx="2160000" cy="2913206"/>
          </a:xfrm>
        </p:grpSpPr>
        <p:sp>
          <p:nvSpPr>
            <p:cNvPr id="8" name="Kors 7"/>
            <p:cNvSpPr/>
            <p:nvPr/>
          </p:nvSpPr>
          <p:spPr>
            <a:xfrm>
              <a:off x="714348" y="1500174"/>
              <a:ext cx="2160000" cy="2160000"/>
            </a:xfrm>
            <a:prstGeom prst="plus">
              <a:avLst>
                <a:gd name="adj" fmla="val 35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Kors 8"/>
            <p:cNvSpPr/>
            <p:nvPr/>
          </p:nvSpPr>
          <p:spPr>
            <a:xfrm>
              <a:off x="1777488" y="3143248"/>
              <a:ext cx="1080000" cy="1080000"/>
            </a:xfrm>
            <a:prstGeom prst="plus">
              <a:avLst>
                <a:gd name="adj" fmla="val 3562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Kors 9"/>
            <p:cNvSpPr/>
            <p:nvPr/>
          </p:nvSpPr>
          <p:spPr>
            <a:xfrm>
              <a:off x="1317356" y="3786190"/>
              <a:ext cx="540000" cy="540000"/>
            </a:xfrm>
            <a:prstGeom prst="plus">
              <a:avLst>
                <a:gd name="adj" fmla="val 35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Kors 10"/>
            <p:cNvSpPr/>
            <p:nvPr/>
          </p:nvSpPr>
          <p:spPr>
            <a:xfrm>
              <a:off x="872976" y="4143380"/>
              <a:ext cx="270000" cy="270000"/>
            </a:xfrm>
            <a:prstGeom prst="plus">
              <a:avLst>
                <a:gd name="adj" fmla="val 3562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B2CB3D1-F634-4880-848B-711D320F839F}"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2938741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208AE07-C8CF-465B-B236-53E9124390AE}"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en-GB" noProof="0" smtClean="0"/>
              <a:t>Klicka här för att ändra format på bakgrundstexten</a:t>
            </a:r>
          </a:p>
          <a:p>
            <a:pPr lvl="1"/>
            <a:r>
              <a:rPr lang="en-GB" noProof="0" smtClean="0"/>
              <a:t>Nivå två</a:t>
            </a:r>
          </a:p>
          <a:p>
            <a:pPr lvl="2"/>
            <a:r>
              <a:rPr lang="en-GB" noProof="0" smtClean="0"/>
              <a:t>Nivå tre</a:t>
            </a:r>
          </a:p>
          <a:p>
            <a:pPr lvl="3"/>
            <a:r>
              <a:rPr lang="en-GB" noProof="0" smtClean="0"/>
              <a:t>Nivå fyra</a:t>
            </a:r>
          </a:p>
          <a:p>
            <a:pPr lvl="4"/>
            <a:r>
              <a:rPr lang="en-GB" noProof="0" smtClean="0"/>
              <a:t>Nivå fem</a:t>
            </a:r>
            <a:endParaRPr lang="en-GB" noProof="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39326862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1699E1C-9B5E-4334-ADAD-E9565EA4B5EE}"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bg1"/>
                </a:solidFill>
                <a:latin typeface="+mn-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35671523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3E92959-9032-4DBA-823C-21D181052B10}"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14177537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6AA6297-F5A0-477C-93D6-CAB7406BFC2D}" type="datetime1">
              <a:rPr lang="en-US" smtClean="0">
                <a:solidFill>
                  <a:prstClr val="white"/>
                </a:solidFill>
              </a:rPr>
              <a:pPr/>
              <a:t>1/30/2012</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en-GB" noProof="0" smtClean="0"/>
              <a:t>Klicka här för att ändra format</a:t>
            </a:r>
            <a:endParaRPr lang="en-GB" noProof="0"/>
          </a:p>
        </p:txBody>
      </p:sp>
    </p:spTree>
    <p:extLst>
      <p:ext uri="{BB962C8B-B14F-4D97-AF65-F5344CB8AC3E}">
        <p14:creationId xmlns:p14="http://schemas.microsoft.com/office/powerpoint/2010/main" val="15537764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noProof="0" smtClean="0"/>
              <a:t>Klicka här för att ändra format</a:t>
            </a:r>
            <a:endParaRPr lang="en-GB" noProof="0"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Klicka här för att ändra format på underrubrik i bakgrunden</a:t>
            </a:r>
            <a:endParaRPr lang="en-GB" noProof="0"/>
          </a:p>
        </p:txBody>
      </p:sp>
      <p:sp>
        <p:nvSpPr>
          <p:cNvPr id="4" name="Platshållare för datum 3"/>
          <p:cNvSpPr>
            <a:spLocks noGrp="1"/>
          </p:cNvSpPr>
          <p:nvPr>
            <p:ph type="dt" sz="half" idx="10"/>
          </p:nvPr>
        </p:nvSpPr>
        <p:spPr/>
        <p:txBody>
          <a:bodyPr/>
          <a:lstStyle/>
          <a:p>
            <a:fld id="{5C82C423-5458-4593-9C11-F18F670F2AEE}"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15055982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4" name="Platshållare för datum 3"/>
          <p:cNvSpPr>
            <a:spLocks noGrp="1"/>
          </p:cNvSpPr>
          <p:nvPr>
            <p:ph type="dt" sz="half" idx="10"/>
          </p:nvPr>
        </p:nvSpPr>
        <p:spPr/>
        <p:txBody>
          <a:bodyPr/>
          <a:lstStyle/>
          <a:p>
            <a:fld id="{EE441D5D-81C2-442F-9379-3BFEF186414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0843520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B93D4519-FC08-42E5-B051-04A8B094FC6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40959119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8336833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6D7418A1-E579-4211-BCBC-2DDD89EF08C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8" name="Rektangel 7"/>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Likbent triangel 8"/>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11" name="Platshållare för text 10"/>
          <p:cNvSpPr>
            <a:spLocks noGrp="1"/>
          </p:cNvSpPr>
          <p:nvPr>
            <p:ph type="body" sz="quarter" idx="13"/>
          </p:nvPr>
        </p:nvSpPr>
        <p:spPr bwMode="ltGray">
          <a:xfrm>
            <a:off x="2143108" y="1071546"/>
            <a:ext cx="4857767" cy="3000392"/>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9522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älld yta">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1000126"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3" name="Platshållare för text 12"/>
          <p:cNvSpPr>
            <a:spLocks noGrp="1"/>
          </p:cNvSpPr>
          <p:nvPr>
            <p:ph type="body" sz="quarter" idx="14"/>
          </p:nvPr>
        </p:nvSpPr>
        <p:spPr>
          <a:xfrm>
            <a:off x="5572132"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5572132"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CA081D8B-D4AC-487B-AE94-48CC82D9BBBF}"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36923365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8977C0D7-B14F-490D-AA4E-34D08DB9FF59}"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19712543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178D8863-A98A-4E72-B1C9-E8D7B845CE0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33309665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2DA16BFF-67AF-4145-A940-0547B850C465}"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23779748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V-form 6"/>
          <p:cNvSpPr/>
          <p:nvPr userDrawn="1"/>
        </p:nvSpPr>
        <p:spPr>
          <a:xfrm>
            <a:off x="714348" y="1428736"/>
            <a:ext cx="7715304" cy="2270582"/>
          </a:xfrm>
          <a:prstGeom prst="chevron">
            <a:avLst>
              <a:gd name="adj" fmla="val 23674"/>
            </a:avLst>
          </a:prstGeom>
          <a:gradFill>
            <a:gsLst>
              <a:gs pos="0">
                <a:schemeClr val="tx2"/>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44444"/>
              </a:solidFill>
            </a:endParaRPr>
          </a:p>
        </p:txBody>
      </p:sp>
      <p:sp>
        <p:nvSpPr>
          <p:cNvPr id="8" name="Platshållare för text 10"/>
          <p:cNvSpPr>
            <a:spLocks noGrp="1"/>
          </p:cNvSpPr>
          <p:nvPr>
            <p:ph type="body" sz="quarter" idx="13"/>
          </p:nvPr>
        </p:nvSpPr>
        <p:spPr>
          <a:xfrm>
            <a:off x="1234148" y="3786190"/>
            <a:ext cx="828668"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text 10"/>
          <p:cNvSpPr>
            <a:spLocks noGrp="1"/>
          </p:cNvSpPr>
          <p:nvPr>
            <p:ph type="body" sz="quarter" idx="14"/>
          </p:nvPr>
        </p:nvSpPr>
        <p:spPr>
          <a:xfrm>
            <a:off x="2062816"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10"/>
          <p:cNvSpPr>
            <a:spLocks noGrp="1"/>
          </p:cNvSpPr>
          <p:nvPr>
            <p:ph type="body" sz="quarter" idx="15"/>
          </p:nvPr>
        </p:nvSpPr>
        <p:spPr>
          <a:xfrm>
            <a:off x="289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text 10"/>
          <p:cNvSpPr>
            <a:spLocks noGrp="1"/>
          </p:cNvSpPr>
          <p:nvPr>
            <p:ph type="body" sz="quarter" idx="16"/>
          </p:nvPr>
        </p:nvSpPr>
        <p:spPr>
          <a:xfrm>
            <a:off x="3718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text 10"/>
          <p:cNvSpPr>
            <a:spLocks noGrp="1"/>
          </p:cNvSpPr>
          <p:nvPr>
            <p:ph type="body" sz="quarter" idx="17"/>
          </p:nvPr>
        </p:nvSpPr>
        <p:spPr>
          <a:xfrm>
            <a:off x="4546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text 10"/>
          <p:cNvSpPr>
            <a:spLocks noGrp="1"/>
          </p:cNvSpPr>
          <p:nvPr>
            <p:ph type="body" sz="quarter" idx="18"/>
          </p:nvPr>
        </p:nvSpPr>
        <p:spPr>
          <a:xfrm>
            <a:off x="5374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text 10"/>
          <p:cNvSpPr>
            <a:spLocks noGrp="1"/>
          </p:cNvSpPr>
          <p:nvPr>
            <p:ph type="body" sz="quarter" idx="19"/>
          </p:nvPr>
        </p:nvSpPr>
        <p:spPr>
          <a:xfrm>
            <a:off x="6202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0"/>
          <p:cNvSpPr>
            <a:spLocks noGrp="1"/>
          </p:cNvSpPr>
          <p:nvPr>
            <p:ph type="body" sz="quarter" idx="20"/>
          </p:nvPr>
        </p:nvSpPr>
        <p:spPr>
          <a:xfrm>
            <a:off x="703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6" name="Platshållare för text 24"/>
          <p:cNvSpPr>
            <a:spLocks noGrp="1"/>
          </p:cNvSpPr>
          <p:nvPr>
            <p:ph type="body" sz="quarter" idx="21"/>
          </p:nvPr>
        </p:nvSpPr>
        <p:spPr>
          <a:xfrm>
            <a:off x="1234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7" name="Platshållare för text 24"/>
          <p:cNvSpPr>
            <a:spLocks noGrp="1"/>
          </p:cNvSpPr>
          <p:nvPr>
            <p:ph type="body" sz="quarter" idx="22"/>
          </p:nvPr>
        </p:nvSpPr>
        <p:spPr>
          <a:xfrm>
            <a:off x="2890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text 24"/>
          <p:cNvSpPr>
            <a:spLocks noGrp="1"/>
          </p:cNvSpPr>
          <p:nvPr>
            <p:ph type="body" sz="quarter" idx="23"/>
          </p:nvPr>
        </p:nvSpPr>
        <p:spPr>
          <a:xfrm>
            <a:off x="4546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9" name="Platshållare för text 24"/>
          <p:cNvSpPr>
            <a:spLocks noGrp="1"/>
          </p:cNvSpPr>
          <p:nvPr>
            <p:ph type="body" sz="quarter" idx="24"/>
          </p:nvPr>
        </p:nvSpPr>
        <p:spPr>
          <a:xfrm>
            <a:off x="6202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0" name="Platshållare för text 24"/>
          <p:cNvSpPr>
            <a:spLocks noGrp="1"/>
          </p:cNvSpPr>
          <p:nvPr>
            <p:ph type="body" sz="quarter" idx="25"/>
          </p:nvPr>
        </p:nvSpPr>
        <p:spPr>
          <a:xfrm>
            <a:off x="2062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1" name="Platshållare för text 24"/>
          <p:cNvSpPr>
            <a:spLocks noGrp="1"/>
          </p:cNvSpPr>
          <p:nvPr>
            <p:ph type="body" sz="quarter" idx="26"/>
          </p:nvPr>
        </p:nvSpPr>
        <p:spPr>
          <a:xfrm>
            <a:off x="3718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2" name="Platshållare för text 24"/>
          <p:cNvSpPr>
            <a:spLocks noGrp="1"/>
          </p:cNvSpPr>
          <p:nvPr>
            <p:ph type="body" sz="quarter" idx="27"/>
          </p:nvPr>
        </p:nvSpPr>
        <p:spPr>
          <a:xfrm>
            <a:off x="5374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23" name="Rak 22"/>
          <p:cNvCxnSpPr/>
          <p:nvPr userDrawn="1"/>
        </p:nvCxnSpPr>
        <p:spPr>
          <a:xfrm rot="5400000" flipH="1" flipV="1">
            <a:off x="1839147"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24" name="Rak 23"/>
          <p:cNvCxnSpPr/>
          <p:nvPr userDrawn="1"/>
        </p:nvCxnSpPr>
        <p:spPr>
          <a:xfrm rot="5400000" flipH="1" flipV="1">
            <a:off x="3494936"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25" name="Rak 24"/>
          <p:cNvCxnSpPr/>
          <p:nvPr userDrawn="1"/>
        </p:nvCxnSpPr>
        <p:spPr>
          <a:xfrm rot="5400000" flipH="1" flipV="1">
            <a:off x="5143504"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135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vägar framåt">
    <p:spTree>
      <p:nvGrpSpPr>
        <p:cNvPr id="1" name=""/>
        <p:cNvGrpSpPr/>
        <p:nvPr/>
      </p:nvGrpSpPr>
      <p:grpSpPr>
        <a:xfrm>
          <a:off x="0" y="0"/>
          <a:ext cx="0" cy="0"/>
          <a:chOff x="0" y="0"/>
          <a:chExt cx="0" cy="0"/>
        </a:xfrm>
      </p:grpSpPr>
      <p:grpSp>
        <p:nvGrpSpPr>
          <p:cNvPr id="3" name="Grupp 12"/>
          <p:cNvGrpSpPr>
            <a:grpSpLocks noChangeAspect="1"/>
          </p:cNvGrpSpPr>
          <p:nvPr userDrawn="1"/>
        </p:nvGrpSpPr>
        <p:grpSpPr>
          <a:xfrm>
            <a:off x="0" y="1785663"/>
            <a:ext cx="6692400" cy="5072337"/>
            <a:chOff x="0" y="3103563"/>
            <a:chExt cx="4957763" cy="3757612"/>
          </a:xfrm>
          <a:solidFill>
            <a:schemeClr val="bg1">
              <a:lumMod val="65000"/>
            </a:schemeClr>
          </a:solidFill>
        </p:grpSpPr>
        <p:sp>
          <p:nvSpPr>
            <p:cNvPr id="1030" name="Freeform 6"/>
            <p:cNvSpPr>
              <a:spLocks/>
            </p:cNvSpPr>
            <p:nvPr userDrawn="1"/>
          </p:nvSpPr>
          <p:spPr bwMode="auto">
            <a:xfrm>
              <a:off x="0" y="3103563"/>
              <a:ext cx="4340225" cy="3757612"/>
            </a:xfrm>
            <a:custGeom>
              <a:avLst/>
              <a:gdLst/>
              <a:ahLst/>
              <a:cxnLst>
                <a:cxn ang="0">
                  <a:pos x="2417" y="263"/>
                </a:cxn>
                <a:cxn ang="0">
                  <a:pos x="2481" y="268"/>
                </a:cxn>
                <a:cxn ang="0">
                  <a:pos x="2367" y="932"/>
                </a:cxn>
                <a:cxn ang="0">
                  <a:pos x="0" y="2003"/>
                </a:cxn>
                <a:cxn ang="0">
                  <a:pos x="0" y="2367"/>
                </a:cxn>
                <a:cxn ang="0">
                  <a:pos x="649" y="2367"/>
                </a:cxn>
                <a:cxn ang="0">
                  <a:pos x="2592" y="948"/>
                </a:cxn>
                <a:cxn ang="0">
                  <a:pos x="2668" y="282"/>
                </a:cxn>
                <a:cxn ang="0">
                  <a:pos x="2734" y="287"/>
                </a:cxn>
                <a:cxn ang="0">
                  <a:pos x="2597" y="0"/>
                </a:cxn>
                <a:cxn ang="0">
                  <a:pos x="2417" y="263"/>
                </a:cxn>
              </a:cxnLst>
              <a:rect l="0" t="0" r="r" b="b"/>
              <a:pathLst>
                <a:path w="2734" h="2367">
                  <a:moveTo>
                    <a:pt x="2417" y="263"/>
                  </a:moveTo>
                  <a:lnTo>
                    <a:pt x="2481" y="268"/>
                  </a:lnTo>
                  <a:lnTo>
                    <a:pt x="2367" y="932"/>
                  </a:lnTo>
                  <a:lnTo>
                    <a:pt x="0" y="2003"/>
                  </a:lnTo>
                  <a:lnTo>
                    <a:pt x="0" y="2367"/>
                  </a:lnTo>
                  <a:lnTo>
                    <a:pt x="649" y="2367"/>
                  </a:lnTo>
                  <a:lnTo>
                    <a:pt x="2592" y="948"/>
                  </a:lnTo>
                  <a:lnTo>
                    <a:pt x="2668" y="282"/>
                  </a:lnTo>
                  <a:lnTo>
                    <a:pt x="2734" y="287"/>
                  </a:lnTo>
                  <a:lnTo>
                    <a:pt x="2597" y="0"/>
                  </a:lnTo>
                  <a:lnTo>
                    <a:pt x="2417"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198563" y="3179763"/>
              <a:ext cx="3759200" cy="3681412"/>
            </a:xfrm>
            <a:custGeom>
              <a:avLst/>
              <a:gdLst/>
              <a:ahLst/>
              <a:cxnLst>
                <a:cxn ang="0">
                  <a:pos x="2024" y="251"/>
                </a:cxn>
                <a:cxn ang="0">
                  <a:pos x="2091" y="270"/>
                </a:cxn>
                <a:cxn ang="0">
                  <a:pos x="1856" y="900"/>
                </a:cxn>
                <a:cxn ang="0">
                  <a:pos x="0" y="2319"/>
                </a:cxn>
                <a:cxn ang="0">
                  <a:pos x="1456" y="2319"/>
                </a:cxn>
                <a:cxn ang="0">
                  <a:pos x="2107" y="917"/>
                </a:cxn>
                <a:cxn ang="0">
                  <a:pos x="2294" y="322"/>
                </a:cxn>
                <a:cxn ang="0">
                  <a:pos x="2368" y="343"/>
                </a:cxn>
                <a:cxn ang="0">
                  <a:pos x="2275" y="0"/>
                </a:cxn>
                <a:cxn ang="0">
                  <a:pos x="2024" y="251"/>
                </a:cxn>
              </a:cxnLst>
              <a:rect l="0" t="0" r="r" b="b"/>
              <a:pathLst>
                <a:path w="2368" h="2319">
                  <a:moveTo>
                    <a:pt x="2024" y="251"/>
                  </a:moveTo>
                  <a:lnTo>
                    <a:pt x="2091" y="270"/>
                  </a:lnTo>
                  <a:lnTo>
                    <a:pt x="1856" y="900"/>
                  </a:lnTo>
                  <a:lnTo>
                    <a:pt x="0" y="2319"/>
                  </a:lnTo>
                  <a:lnTo>
                    <a:pt x="1456" y="2319"/>
                  </a:lnTo>
                  <a:lnTo>
                    <a:pt x="2107" y="917"/>
                  </a:lnTo>
                  <a:lnTo>
                    <a:pt x="2294" y="322"/>
                  </a:lnTo>
                  <a:lnTo>
                    <a:pt x="2368" y="343"/>
                  </a:lnTo>
                  <a:lnTo>
                    <a:pt x="2275" y="0"/>
                  </a:lnTo>
                  <a:lnTo>
                    <a:pt x="2024"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3"/>
          <p:cNvSpPr>
            <a:spLocks noGrp="1"/>
          </p:cNvSpPr>
          <p:nvPr>
            <p:ph type="body" sz="quarter" idx="14"/>
          </p:nvPr>
        </p:nvSpPr>
        <p:spPr>
          <a:xfrm>
            <a:off x="6143641" y="1071546"/>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7" name="Platshållare för text 13"/>
          <p:cNvSpPr>
            <a:spLocks noGrp="1"/>
          </p:cNvSpPr>
          <p:nvPr>
            <p:ph type="body" sz="quarter" idx="15"/>
          </p:nvPr>
        </p:nvSpPr>
        <p:spPr>
          <a:xfrm>
            <a:off x="4143372" y="1071549"/>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593345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vägar framåt">
    <p:spTree>
      <p:nvGrpSpPr>
        <p:cNvPr id="1" name=""/>
        <p:cNvGrpSpPr/>
        <p:nvPr/>
      </p:nvGrpSpPr>
      <p:grpSpPr>
        <a:xfrm>
          <a:off x="0" y="0"/>
          <a:ext cx="0" cy="0"/>
          <a:chOff x="0" y="0"/>
          <a:chExt cx="0" cy="0"/>
        </a:xfrm>
      </p:grpSpPr>
      <p:grpSp>
        <p:nvGrpSpPr>
          <p:cNvPr id="13" name="Grupp 12"/>
          <p:cNvGrpSpPr>
            <a:grpSpLocks noChangeAspect="1"/>
          </p:cNvGrpSpPr>
          <p:nvPr userDrawn="1"/>
        </p:nvGrpSpPr>
        <p:grpSpPr>
          <a:xfrm>
            <a:off x="0" y="1785663"/>
            <a:ext cx="6692400" cy="5072337"/>
            <a:chOff x="0" y="3103563"/>
            <a:chExt cx="4957763" cy="3757612"/>
          </a:xfrm>
          <a:solidFill>
            <a:schemeClr val="bg1">
              <a:lumMod val="65000"/>
            </a:schemeClr>
          </a:solidFill>
        </p:grpSpPr>
        <p:sp>
          <p:nvSpPr>
            <p:cNvPr id="1029" name="Freeform 5"/>
            <p:cNvSpPr>
              <a:spLocks/>
            </p:cNvSpPr>
            <p:nvPr userDrawn="1"/>
          </p:nvSpPr>
          <p:spPr bwMode="auto">
            <a:xfrm>
              <a:off x="0" y="3163888"/>
              <a:ext cx="3735388" cy="3059112"/>
            </a:xfrm>
            <a:custGeom>
              <a:avLst/>
              <a:gdLst/>
              <a:ahLst/>
              <a:cxnLst>
                <a:cxn ang="0">
                  <a:pos x="0" y="1927"/>
                </a:cxn>
                <a:cxn ang="0">
                  <a:pos x="2353" y="894"/>
                </a:cxn>
                <a:cxn ang="0">
                  <a:pos x="2287" y="244"/>
                </a:cxn>
                <a:cxn ang="0">
                  <a:pos x="2348" y="240"/>
                </a:cxn>
                <a:cxn ang="0">
                  <a:pos x="2185" y="0"/>
                </a:cxn>
                <a:cxn ang="0">
                  <a:pos x="2060" y="263"/>
                </a:cxn>
                <a:cxn ang="0">
                  <a:pos x="2121" y="259"/>
                </a:cxn>
                <a:cxn ang="0">
                  <a:pos x="2150" y="879"/>
                </a:cxn>
                <a:cxn ang="0">
                  <a:pos x="0" y="1569"/>
                </a:cxn>
                <a:cxn ang="0">
                  <a:pos x="0" y="1927"/>
                </a:cxn>
              </a:cxnLst>
              <a:rect l="0" t="0" r="r" b="b"/>
              <a:pathLst>
                <a:path w="2353" h="1927">
                  <a:moveTo>
                    <a:pt x="0" y="1927"/>
                  </a:moveTo>
                  <a:lnTo>
                    <a:pt x="2353" y="894"/>
                  </a:lnTo>
                  <a:lnTo>
                    <a:pt x="2287" y="244"/>
                  </a:lnTo>
                  <a:lnTo>
                    <a:pt x="2348" y="240"/>
                  </a:lnTo>
                  <a:lnTo>
                    <a:pt x="2185" y="0"/>
                  </a:lnTo>
                  <a:lnTo>
                    <a:pt x="2060" y="263"/>
                  </a:lnTo>
                  <a:lnTo>
                    <a:pt x="2121" y="259"/>
                  </a:lnTo>
                  <a:lnTo>
                    <a:pt x="2150" y="879"/>
                  </a:lnTo>
                  <a:lnTo>
                    <a:pt x="0" y="1569"/>
                  </a:lnTo>
                  <a:lnTo>
                    <a:pt x="0" y="19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0" name="Freeform 6"/>
            <p:cNvSpPr>
              <a:spLocks/>
            </p:cNvSpPr>
            <p:nvPr userDrawn="1"/>
          </p:nvSpPr>
          <p:spPr bwMode="auto">
            <a:xfrm>
              <a:off x="0" y="3103563"/>
              <a:ext cx="4340225" cy="3757612"/>
            </a:xfrm>
            <a:custGeom>
              <a:avLst/>
              <a:gdLst/>
              <a:ahLst/>
              <a:cxnLst>
                <a:cxn ang="0">
                  <a:pos x="2417" y="263"/>
                </a:cxn>
                <a:cxn ang="0">
                  <a:pos x="2481" y="268"/>
                </a:cxn>
                <a:cxn ang="0">
                  <a:pos x="2367" y="932"/>
                </a:cxn>
                <a:cxn ang="0">
                  <a:pos x="0" y="2003"/>
                </a:cxn>
                <a:cxn ang="0">
                  <a:pos x="0" y="2367"/>
                </a:cxn>
                <a:cxn ang="0">
                  <a:pos x="649" y="2367"/>
                </a:cxn>
                <a:cxn ang="0">
                  <a:pos x="2592" y="948"/>
                </a:cxn>
                <a:cxn ang="0">
                  <a:pos x="2668" y="282"/>
                </a:cxn>
                <a:cxn ang="0">
                  <a:pos x="2734" y="287"/>
                </a:cxn>
                <a:cxn ang="0">
                  <a:pos x="2597" y="0"/>
                </a:cxn>
                <a:cxn ang="0">
                  <a:pos x="2417" y="263"/>
                </a:cxn>
              </a:cxnLst>
              <a:rect l="0" t="0" r="r" b="b"/>
              <a:pathLst>
                <a:path w="2734" h="2367">
                  <a:moveTo>
                    <a:pt x="2417" y="263"/>
                  </a:moveTo>
                  <a:lnTo>
                    <a:pt x="2481" y="268"/>
                  </a:lnTo>
                  <a:lnTo>
                    <a:pt x="2367" y="932"/>
                  </a:lnTo>
                  <a:lnTo>
                    <a:pt x="0" y="2003"/>
                  </a:lnTo>
                  <a:lnTo>
                    <a:pt x="0" y="2367"/>
                  </a:lnTo>
                  <a:lnTo>
                    <a:pt x="649" y="2367"/>
                  </a:lnTo>
                  <a:lnTo>
                    <a:pt x="2592" y="948"/>
                  </a:lnTo>
                  <a:lnTo>
                    <a:pt x="2668" y="282"/>
                  </a:lnTo>
                  <a:lnTo>
                    <a:pt x="2734" y="287"/>
                  </a:lnTo>
                  <a:lnTo>
                    <a:pt x="2597" y="0"/>
                  </a:lnTo>
                  <a:lnTo>
                    <a:pt x="2417"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198563" y="3179763"/>
              <a:ext cx="3759200" cy="3681412"/>
            </a:xfrm>
            <a:custGeom>
              <a:avLst/>
              <a:gdLst/>
              <a:ahLst/>
              <a:cxnLst>
                <a:cxn ang="0">
                  <a:pos x="2024" y="251"/>
                </a:cxn>
                <a:cxn ang="0">
                  <a:pos x="2091" y="270"/>
                </a:cxn>
                <a:cxn ang="0">
                  <a:pos x="1856" y="900"/>
                </a:cxn>
                <a:cxn ang="0">
                  <a:pos x="0" y="2319"/>
                </a:cxn>
                <a:cxn ang="0">
                  <a:pos x="1456" y="2319"/>
                </a:cxn>
                <a:cxn ang="0">
                  <a:pos x="2107" y="917"/>
                </a:cxn>
                <a:cxn ang="0">
                  <a:pos x="2294" y="322"/>
                </a:cxn>
                <a:cxn ang="0">
                  <a:pos x="2368" y="343"/>
                </a:cxn>
                <a:cxn ang="0">
                  <a:pos x="2275" y="0"/>
                </a:cxn>
                <a:cxn ang="0">
                  <a:pos x="2024" y="251"/>
                </a:cxn>
              </a:cxnLst>
              <a:rect l="0" t="0" r="r" b="b"/>
              <a:pathLst>
                <a:path w="2368" h="2319">
                  <a:moveTo>
                    <a:pt x="2024" y="251"/>
                  </a:moveTo>
                  <a:lnTo>
                    <a:pt x="2091" y="270"/>
                  </a:lnTo>
                  <a:lnTo>
                    <a:pt x="1856" y="900"/>
                  </a:lnTo>
                  <a:lnTo>
                    <a:pt x="0" y="2319"/>
                  </a:lnTo>
                  <a:lnTo>
                    <a:pt x="1456" y="2319"/>
                  </a:lnTo>
                  <a:lnTo>
                    <a:pt x="2107" y="917"/>
                  </a:lnTo>
                  <a:lnTo>
                    <a:pt x="2294" y="322"/>
                  </a:lnTo>
                  <a:lnTo>
                    <a:pt x="2368" y="343"/>
                  </a:lnTo>
                  <a:lnTo>
                    <a:pt x="2275" y="0"/>
                  </a:lnTo>
                  <a:lnTo>
                    <a:pt x="2024"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4" name="Platshållare för text 13"/>
          <p:cNvSpPr>
            <a:spLocks noGrp="1"/>
          </p:cNvSpPr>
          <p:nvPr>
            <p:ph type="body" sz="quarter" idx="13"/>
          </p:nvPr>
        </p:nvSpPr>
        <p:spPr>
          <a:xfrm>
            <a:off x="3214678"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3"/>
          <p:cNvSpPr>
            <a:spLocks noGrp="1"/>
          </p:cNvSpPr>
          <p:nvPr>
            <p:ph type="body" sz="quarter" idx="14"/>
          </p:nvPr>
        </p:nvSpPr>
        <p:spPr>
          <a:xfrm>
            <a:off x="6000760"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643438" y="500045"/>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6492795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714348" y="1500174"/>
            <a:ext cx="2160000" cy="2913206"/>
            <a:chOff x="714348" y="1500174"/>
            <a:chExt cx="2160000" cy="2913206"/>
          </a:xfrm>
        </p:grpSpPr>
        <p:sp>
          <p:nvSpPr>
            <p:cNvPr id="8" name="Kors 7"/>
            <p:cNvSpPr/>
            <p:nvPr/>
          </p:nvSpPr>
          <p:spPr>
            <a:xfrm>
              <a:off x="714348" y="1500174"/>
              <a:ext cx="2160000" cy="2160000"/>
            </a:xfrm>
            <a:prstGeom prst="plus">
              <a:avLst>
                <a:gd name="adj" fmla="val 35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41448202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älld yta">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1000100" y="428604"/>
            <a:ext cx="4286280"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1" name="Platshållare för text 10"/>
          <p:cNvSpPr>
            <a:spLocks noGrp="1"/>
          </p:cNvSpPr>
          <p:nvPr>
            <p:ph type="body" sz="quarter" idx="14"/>
          </p:nvPr>
        </p:nvSpPr>
        <p:spPr>
          <a:xfrm>
            <a:off x="5572125" y="3857625"/>
            <a:ext cx="3286125"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3" name="Platshållare för innehåll 12"/>
          <p:cNvSpPr>
            <a:spLocks noGrp="1"/>
          </p:cNvSpPr>
          <p:nvPr>
            <p:ph sz="quarter" idx="15"/>
          </p:nvPr>
        </p:nvSpPr>
        <p:spPr>
          <a:xfrm>
            <a:off x="5572132"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279108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älld yta (Variant)">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4572000" y="428604"/>
            <a:ext cx="4286280"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1" name="Platshållare för text 10"/>
          <p:cNvSpPr>
            <a:spLocks noGrp="1"/>
          </p:cNvSpPr>
          <p:nvPr>
            <p:ph type="body" sz="quarter" idx="14"/>
          </p:nvPr>
        </p:nvSpPr>
        <p:spPr>
          <a:xfrm>
            <a:off x="1000100" y="3857625"/>
            <a:ext cx="3286125"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3" name="Platshållare för innehåll 12"/>
          <p:cNvSpPr>
            <a:spLocks noGrp="1"/>
          </p:cNvSpPr>
          <p:nvPr>
            <p:ph sz="quarter" idx="15"/>
          </p:nvPr>
        </p:nvSpPr>
        <p:spPr>
          <a:xfrm>
            <a:off x="1000107"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080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älld yta (Variant)">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4572000"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3" name="Platshållare för text 12"/>
          <p:cNvSpPr>
            <a:spLocks noGrp="1"/>
          </p:cNvSpPr>
          <p:nvPr>
            <p:ph type="body" sz="quarter" idx="14"/>
          </p:nvPr>
        </p:nvSpPr>
        <p:spPr>
          <a:xfrm>
            <a:off x="1000100"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1000100"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45F7257-1589-47AA-B33D-AC3B40AF6EB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en-GB" noProof="0" smtClean="0"/>
              <a:t>123</a:t>
            </a:r>
            <a:endParaRPr lang="en-GB" noProof="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41088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66383FC-9F13-406F-9C31-1A95C6484694}"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15963223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963335-543C-4BAB-8EC1-ED88BB4E307D}"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noProof="0" smtClean="0"/>
              <a:t>Klicka här för att ändra format</a:t>
            </a:r>
            <a:endParaRPr lang="en-GB" noProof="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28083457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B6747E65-942B-4888-8F43-5B24D2F3A11F}"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28472452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DF53CDE-802A-426E-9594-AE905E100BCA}"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38557358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F7CBBD4-EACC-4E10-89B4-669BD80797E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11390888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B171B613-3BA9-437A-92EE-66D658785C6A}"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1036000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D1AF65F-FA36-4EF4-8540-2DBA7DF4165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5065750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DC8CE72-61CC-48A5-97A3-13BDF53B2A1C}"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9003910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ACD007D-879E-4BDC-B247-DE0DB5D37B2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145387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6A37549-AE7B-4C8E-B180-0CEF28259F2D}"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CF0321D-1C04-4EE5-A92A-A51B4D259E4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2756043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A446572-F66B-473A-826F-A66097ECBB66}"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781754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E6A5594-A868-411E-89B2-941FD9CF394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42022918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B658F9E-E490-4A3F-88A4-40AC3E5674C0}"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3631008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D5A15C5-E0A8-4CBD-A644-BA895070B46F}"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7936933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24AEF16-B499-4027-99CD-7C06235BC3B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29947957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A9148DA0-B708-468A-B911-B479DBABA889}"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35691726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5C79B58-1A24-4B1A-B28B-221B83085E27}"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3564121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3775D50-38C4-488B-9ABC-27D83025454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13425349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59B8B14-9040-42EE-A32B-0E5884DE5505}"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248709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ADA82A-82B3-468E-ADEC-474538669538}"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B87F213-7AF6-4430-8978-B499D8AF9E7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20232709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AD5C646-559F-4414-8172-023CCD7F0EB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24"/>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noProof="0" smtClean="0"/>
              <a:t>Klicka här för att ändra format</a:t>
            </a:r>
            <a:endParaRPr lang="en-GB" noProof="0"/>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35329856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8343789-A3AD-46B0-B4F6-983E485470A5}"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4349582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6CF0EAE-F4A7-43C4-AEE9-BB2D4DFAFEA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13990750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4B4B837-FACF-4A2A-87D3-64E099D6872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7094072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2363A08-3B26-4EE7-875B-B7135F3F703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9265858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7F7CCB03-5237-4626-AE21-72EBF6E97C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9478230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2A63CE0B-833F-44B1-911D-6E2F440C7C52}"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0926170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FF92F06C-D632-4007-8664-244CCFF905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743067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55CF56F-D2F1-456E-B952-76F1225494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27272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660926D-97EA-4927-903F-05A382A72D84}"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D90827D-F6E8-42AE-BB48-2881C0F3C7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5988325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7451D3B6-9501-4263-B140-A49865692E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871532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3A5B0D0-C3E2-4FBD-9731-B3AEEF7561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562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4F889B9-E8D4-4EDD-B559-5F795B9C698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1806885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288B0C7-3C18-4A39-A1E7-B7FB8B7A573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702345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D93F7D4-2855-4874-80F3-2D295E88AA4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530964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2AC8259-C212-4ABC-B271-51CA0C040DD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20482418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DD012B7-5DB3-4275-B9C0-0165581F76E5}"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9343081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2961E41-8608-4D36-BFEA-D8A7D5A6D0E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56525244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FACC8CB-E02A-4F5E-9ACC-FB8A9B1285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51700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07D5985-8DE1-4FA6-8309-C7295C7F943E}"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7259C82-7D3D-4E70-891F-FC8AE1851D4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4891250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4F8A5FC-F648-4BAC-B4A5-55000C0BC23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7818606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C04756-4434-4925-9C78-A9184590E2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96801303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ABD1282-DE19-46CD-A206-FB8E43F1F2F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4215050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0E6CB52-6838-4FD1-9832-D20F1E84CAD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28676733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E109938-22F7-41B5-81C1-1746C9F2A7D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6583260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41A08F9-0D2D-4604-ACF4-9D90D5C7B5B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5363114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070712D-7941-4F09-9DCB-417BB9C2ACA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887565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36BA794-32F0-4B85-B080-EA60147DE0AD}"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517405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2454F49-1EFC-4C27-8A67-6991E4DDE23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85095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695C91D-5E68-4EC7-AA96-47854C325510}"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4FF14A2-2F37-4A7C-A4C1-5187A4DA242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F6E22C-E6DC-4965-9C4B-E28BFEE5FC7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8954126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03C71B6-585D-494D-8A29-FC01551426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1754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0EBD5DD-E10A-425B-BC4B-D1C9248BF9C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23239445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424D738-F547-46B2-9AED-3D10E9E0EF7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6486385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8377C03-DFE4-4512-A19F-5E847CAA66E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40302564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6CF0EAE-F4A7-43C4-AEE9-BB2D4DFAFEA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5661205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4B4B837-FACF-4A2A-87D3-64E099D6872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390431985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2363A08-3B26-4EE7-875B-B7135F3F703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7749420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7F7CCB03-5237-4626-AE21-72EBF6E97C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6056322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2A63CE0B-833F-44B1-911D-6E2F440C7C52}"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68893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3C8361D-78E3-4D61-B68E-2D442853845E}"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FF92F06C-D632-4007-8664-244CCFF905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608192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55CF56F-D2F1-456E-B952-76F1225494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5521859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D90827D-F6E8-42AE-BB48-2881C0F3C7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9998179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7451D3B6-9501-4263-B140-A49865692E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8356190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3A5B0D0-C3E2-4FBD-9731-B3AEEF7561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45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4F889B9-E8D4-4EDD-B559-5F795B9C698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3080771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288B0C7-3C18-4A39-A1E7-B7FB8B7A573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53123650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D93F7D4-2855-4874-80F3-2D295E88AA4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9979580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2AC8259-C212-4ABC-B271-51CA0C040DD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15078744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DD012B7-5DB3-4275-B9C0-0165581F76E5}"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283615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4DCF8DE-4860-40B6-A7D9-B2ED97778492}"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2961E41-8608-4D36-BFEA-D8A7D5A6D0E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4989114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FACC8CB-E02A-4F5E-9ACC-FB8A9B1285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28441960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7259C82-7D3D-4E70-891F-FC8AE1851D4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20145462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4F8A5FC-F648-4BAC-B4A5-55000C0BC23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42778192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C04756-4434-4925-9C78-A9184590E2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4295498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ABD1282-DE19-46CD-A206-FB8E43F1F2F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231555413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0E6CB52-6838-4FD1-9832-D20F1E84CAD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4920664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E109938-22F7-41B5-81C1-1746C9F2A7D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63615368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41A08F9-0D2D-4604-ACF4-9D90D5C7B5B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2921188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070712D-7941-4F09-9DCB-417BB9C2ACA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501905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7A959BC-6B65-4C83-ADEC-AFC4FC23F2DF}"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36BA794-32F0-4B85-B080-EA60147DE0AD}"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613813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2454F49-1EFC-4C27-8A67-6991E4DDE23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7692102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F6E22C-E6DC-4965-9C4B-E28BFEE5FC7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1358444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03C71B6-585D-494D-8A29-FC01551426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8214403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0EBD5DD-E10A-425B-BC4B-D1C9248BF9C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70874246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424D738-F547-46B2-9AED-3D10E9E0EF7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37015216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8377C03-DFE4-4512-A19F-5E847CAA66E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4648888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6CF0EAE-F4A7-43C4-AEE9-BB2D4DFAFEA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28769699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4B4B837-FACF-4A2A-87D3-64E099D6872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8858502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2363A08-3B26-4EE7-875B-B7135F3F703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272475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3E39F4A-A8F9-40D7-BE7C-5BAFD113D72B}"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7F7CCB03-5237-4626-AE21-72EBF6E97C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14942697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2A63CE0B-833F-44B1-911D-6E2F440C7C52}"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29685539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FF92F06C-D632-4007-8664-244CCFF905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9392682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55CF56F-D2F1-456E-B952-76F1225494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3242574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D90827D-F6E8-42AE-BB48-2881C0F3C7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451518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7451D3B6-9501-4263-B140-A49865692E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439702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3A5B0D0-C3E2-4FBD-9731-B3AEEF7561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1854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4F889B9-E8D4-4EDD-B559-5F795B9C698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433533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288B0C7-3C18-4A39-A1E7-B7FB8B7A573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1756882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D93F7D4-2855-4874-80F3-2D295E88AA4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220082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77DE1F4-58CF-41F6-A6DD-17E38EE78FF0}"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2AC8259-C212-4ABC-B271-51CA0C040DD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152243767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DD012B7-5DB3-4275-B9C0-0165581F76E5}"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68524780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2961E41-8608-4D36-BFEA-D8A7D5A6D0E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82813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FACC8CB-E02A-4F5E-9ACC-FB8A9B1285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35301155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7259C82-7D3D-4E70-891F-FC8AE1851D4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305910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4F8A5FC-F648-4BAC-B4A5-55000C0BC23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264961752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C04756-4434-4925-9C78-A9184590E2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6161761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ABD1282-DE19-46CD-A206-FB8E43F1F2F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405711603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0E6CB52-6838-4FD1-9832-D20F1E84CAD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8508253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E109938-22F7-41B5-81C1-1746C9F2A7D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45233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FF59945-65B9-417D-83F9-AA1188522D5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41A08F9-0D2D-4604-ACF4-9D90D5C7B5B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42337511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070712D-7941-4F09-9DCB-417BB9C2ACA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41179187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36BA794-32F0-4B85-B080-EA60147DE0AD}"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89872696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2454F49-1EFC-4C27-8A67-6991E4DDE23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127416929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F6E22C-E6DC-4965-9C4B-E28BFEE5FC7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9380846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03C71B6-585D-494D-8A29-FC01551426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3495370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0EBD5DD-E10A-425B-BC4B-D1C9248BF9C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42795301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424D738-F547-46B2-9AED-3D10E9E0EF7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2861307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8377C03-DFE4-4512-A19F-5E847CAA66E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73651864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noProof="0" smtClean="0"/>
              <a:t>Klicka här för att ändra format</a:t>
            </a:r>
            <a:endParaRPr lang="en-GB" noProof="0"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Klicka här för att ändra format på underrubrik i bakgrunden</a:t>
            </a:r>
            <a:endParaRPr lang="en-GB" noProof="0"/>
          </a:p>
        </p:txBody>
      </p:sp>
      <p:sp>
        <p:nvSpPr>
          <p:cNvPr id="4" name="Platshållare för datum 3"/>
          <p:cNvSpPr>
            <a:spLocks noGrp="1"/>
          </p:cNvSpPr>
          <p:nvPr>
            <p:ph type="dt" sz="half" idx="10"/>
          </p:nvPr>
        </p:nvSpPr>
        <p:spPr/>
        <p:txBody>
          <a:bodyPr/>
          <a:lstStyle/>
          <a:p>
            <a:fld id="{5C82C423-5458-4593-9C11-F18F670F2AEE}"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3609382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A6B495A-EE3E-4191-8CA7-065C6EEA06DB}"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4" name="Platshållare för datum 3"/>
          <p:cNvSpPr>
            <a:spLocks noGrp="1"/>
          </p:cNvSpPr>
          <p:nvPr>
            <p:ph type="dt" sz="half" idx="10"/>
          </p:nvPr>
        </p:nvSpPr>
        <p:spPr/>
        <p:txBody>
          <a:bodyPr/>
          <a:lstStyle/>
          <a:p>
            <a:fld id="{EE441D5D-81C2-442F-9379-3BFEF186414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40976269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B93D4519-FC08-42E5-B051-04A8B094FC6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389563514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9463516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6D7418A1-E579-4211-BCBC-2DDD89EF08C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8" name="Rektangel 7"/>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Likbent triangel 8"/>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11" name="Platshållare för text 10"/>
          <p:cNvSpPr>
            <a:spLocks noGrp="1"/>
          </p:cNvSpPr>
          <p:nvPr>
            <p:ph type="body" sz="quarter" idx="13"/>
          </p:nvPr>
        </p:nvSpPr>
        <p:spPr bwMode="ltGray">
          <a:xfrm>
            <a:off x="2143108" y="1071546"/>
            <a:ext cx="4857767" cy="3000392"/>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9006422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CA081D8B-D4AC-487B-AE94-48CC82D9BBBF}"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185226829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8977C0D7-B14F-490D-AA4E-34D08DB9FF59}"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147779129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178D8863-A98A-4E72-B1C9-E8D7B845CE0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316503045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2DA16BFF-67AF-4145-A940-0547B850C465}"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5835065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V-form 6"/>
          <p:cNvSpPr/>
          <p:nvPr userDrawn="1"/>
        </p:nvSpPr>
        <p:spPr>
          <a:xfrm>
            <a:off x="714348" y="1428736"/>
            <a:ext cx="7715304" cy="2270582"/>
          </a:xfrm>
          <a:prstGeom prst="chevron">
            <a:avLst>
              <a:gd name="adj" fmla="val 23674"/>
            </a:avLst>
          </a:prstGeom>
          <a:gradFill>
            <a:gsLst>
              <a:gs pos="0">
                <a:schemeClr val="tx2"/>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44444"/>
              </a:solidFill>
            </a:endParaRPr>
          </a:p>
        </p:txBody>
      </p:sp>
      <p:sp>
        <p:nvSpPr>
          <p:cNvPr id="8" name="Platshållare för text 10"/>
          <p:cNvSpPr>
            <a:spLocks noGrp="1"/>
          </p:cNvSpPr>
          <p:nvPr>
            <p:ph type="body" sz="quarter" idx="13"/>
          </p:nvPr>
        </p:nvSpPr>
        <p:spPr>
          <a:xfrm>
            <a:off x="1234148" y="3786190"/>
            <a:ext cx="828668"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text 10"/>
          <p:cNvSpPr>
            <a:spLocks noGrp="1"/>
          </p:cNvSpPr>
          <p:nvPr>
            <p:ph type="body" sz="quarter" idx="14"/>
          </p:nvPr>
        </p:nvSpPr>
        <p:spPr>
          <a:xfrm>
            <a:off x="2062816"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10"/>
          <p:cNvSpPr>
            <a:spLocks noGrp="1"/>
          </p:cNvSpPr>
          <p:nvPr>
            <p:ph type="body" sz="quarter" idx="15"/>
          </p:nvPr>
        </p:nvSpPr>
        <p:spPr>
          <a:xfrm>
            <a:off x="289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text 10"/>
          <p:cNvSpPr>
            <a:spLocks noGrp="1"/>
          </p:cNvSpPr>
          <p:nvPr>
            <p:ph type="body" sz="quarter" idx="16"/>
          </p:nvPr>
        </p:nvSpPr>
        <p:spPr>
          <a:xfrm>
            <a:off x="3718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text 10"/>
          <p:cNvSpPr>
            <a:spLocks noGrp="1"/>
          </p:cNvSpPr>
          <p:nvPr>
            <p:ph type="body" sz="quarter" idx="17"/>
          </p:nvPr>
        </p:nvSpPr>
        <p:spPr>
          <a:xfrm>
            <a:off x="4546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text 10"/>
          <p:cNvSpPr>
            <a:spLocks noGrp="1"/>
          </p:cNvSpPr>
          <p:nvPr>
            <p:ph type="body" sz="quarter" idx="18"/>
          </p:nvPr>
        </p:nvSpPr>
        <p:spPr>
          <a:xfrm>
            <a:off x="5374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text 10"/>
          <p:cNvSpPr>
            <a:spLocks noGrp="1"/>
          </p:cNvSpPr>
          <p:nvPr>
            <p:ph type="body" sz="quarter" idx="19"/>
          </p:nvPr>
        </p:nvSpPr>
        <p:spPr>
          <a:xfrm>
            <a:off x="6202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0"/>
          <p:cNvSpPr>
            <a:spLocks noGrp="1"/>
          </p:cNvSpPr>
          <p:nvPr>
            <p:ph type="body" sz="quarter" idx="20"/>
          </p:nvPr>
        </p:nvSpPr>
        <p:spPr>
          <a:xfrm>
            <a:off x="703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6" name="Platshållare för text 24"/>
          <p:cNvSpPr>
            <a:spLocks noGrp="1"/>
          </p:cNvSpPr>
          <p:nvPr>
            <p:ph type="body" sz="quarter" idx="21"/>
          </p:nvPr>
        </p:nvSpPr>
        <p:spPr>
          <a:xfrm>
            <a:off x="1234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7" name="Platshållare för text 24"/>
          <p:cNvSpPr>
            <a:spLocks noGrp="1"/>
          </p:cNvSpPr>
          <p:nvPr>
            <p:ph type="body" sz="quarter" idx="22"/>
          </p:nvPr>
        </p:nvSpPr>
        <p:spPr>
          <a:xfrm>
            <a:off x="2890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text 24"/>
          <p:cNvSpPr>
            <a:spLocks noGrp="1"/>
          </p:cNvSpPr>
          <p:nvPr>
            <p:ph type="body" sz="quarter" idx="23"/>
          </p:nvPr>
        </p:nvSpPr>
        <p:spPr>
          <a:xfrm>
            <a:off x="4546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9" name="Platshållare för text 24"/>
          <p:cNvSpPr>
            <a:spLocks noGrp="1"/>
          </p:cNvSpPr>
          <p:nvPr>
            <p:ph type="body" sz="quarter" idx="24"/>
          </p:nvPr>
        </p:nvSpPr>
        <p:spPr>
          <a:xfrm>
            <a:off x="6202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0" name="Platshållare för text 24"/>
          <p:cNvSpPr>
            <a:spLocks noGrp="1"/>
          </p:cNvSpPr>
          <p:nvPr>
            <p:ph type="body" sz="quarter" idx="25"/>
          </p:nvPr>
        </p:nvSpPr>
        <p:spPr>
          <a:xfrm>
            <a:off x="2062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1" name="Platshållare för text 24"/>
          <p:cNvSpPr>
            <a:spLocks noGrp="1"/>
          </p:cNvSpPr>
          <p:nvPr>
            <p:ph type="body" sz="quarter" idx="26"/>
          </p:nvPr>
        </p:nvSpPr>
        <p:spPr>
          <a:xfrm>
            <a:off x="3718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2" name="Platshållare för text 24"/>
          <p:cNvSpPr>
            <a:spLocks noGrp="1"/>
          </p:cNvSpPr>
          <p:nvPr>
            <p:ph type="body" sz="quarter" idx="27"/>
          </p:nvPr>
        </p:nvSpPr>
        <p:spPr>
          <a:xfrm>
            <a:off x="5374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23" name="Rak 22"/>
          <p:cNvCxnSpPr/>
          <p:nvPr userDrawn="1"/>
        </p:nvCxnSpPr>
        <p:spPr>
          <a:xfrm rot="5400000" flipH="1" flipV="1">
            <a:off x="1839147"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24" name="Rak 23"/>
          <p:cNvCxnSpPr/>
          <p:nvPr userDrawn="1"/>
        </p:nvCxnSpPr>
        <p:spPr>
          <a:xfrm rot="5400000" flipH="1" flipV="1">
            <a:off x="3494936"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25" name="Rak 24"/>
          <p:cNvCxnSpPr/>
          <p:nvPr userDrawn="1"/>
        </p:nvCxnSpPr>
        <p:spPr>
          <a:xfrm rot="5400000" flipH="1" flipV="1">
            <a:off x="5143504"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75760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vägar framåt">
    <p:spTree>
      <p:nvGrpSpPr>
        <p:cNvPr id="1" name=""/>
        <p:cNvGrpSpPr/>
        <p:nvPr/>
      </p:nvGrpSpPr>
      <p:grpSpPr>
        <a:xfrm>
          <a:off x="0" y="0"/>
          <a:ext cx="0" cy="0"/>
          <a:chOff x="0" y="0"/>
          <a:chExt cx="0" cy="0"/>
        </a:xfrm>
      </p:grpSpPr>
      <p:grpSp>
        <p:nvGrpSpPr>
          <p:cNvPr id="3" name="Grupp 12"/>
          <p:cNvGrpSpPr>
            <a:grpSpLocks noChangeAspect="1"/>
          </p:cNvGrpSpPr>
          <p:nvPr userDrawn="1"/>
        </p:nvGrpSpPr>
        <p:grpSpPr>
          <a:xfrm>
            <a:off x="0" y="1785663"/>
            <a:ext cx="6692400" cy="5072337"/>
            <a:chOff x="0" y="3103563"/>
            <a:chExt cx="4957763" cy="3757612"/>
          </a:xfrm>
          <a:solidFill>
            <a:schemeClr val="bg1">
              <a:lumMod val="65000"/>
            </a:schemeClr>
          </a:solidFill>
        </p:grpSpPr>
        <p:sp>
          <p:nvSpPr>
            <p:cNvPr id="1030" name="Freeform 6"/>
            <p:cNvSpPr>
              <a:spLocks/>
            </p:cNvSpPr>
            <p:nvPr userDrawn="1"/>
          </p:nvSpPr>
          <p:spPr bwMode="auto">
            <a:xfrm>
              <a:off x="0" y="3103563"/>
              <a:ext cx="4340225" cy="3757612"/>
            </a:xfrm>
            <a:custGeom>
              <a:avLst/>
              <a:gdLst/>
              <a:ahLst/>
              <a:cxnLst>
                <a:cxn ang="0">
                  <a:pos x="2417" y="263"/>
                </a:cxn>
                <a:cxn ang="0">
                  <a:pos x="2481" y="268"/>
                </a:cxn>
                <a:cxn ang="0">
                  <a:pos x="2367" y="932"/>
                </a:cxn>
                <a:cxn ang="0">
                  <a:pos x="0" y="2003"/>
                </a:cxn>
                <a:cxn ang="0">
                  <a:pos x="0" y="2367"/>
                </a:cxn>
                <a:cxn ang="0">
                  <a:pos x="649" y="2367"/>
                </a:cxn>
                <a:cxn ang="0">
                  <a:pos x="2592" y="948"/>
                </a:cxn>
                <a:cxn ang="0">
                  <a:pos x="2668" y="282"/>
                </a:cxn>
                <a:cxn ang="0">
                  <a:pos x="2734" y="287"/>
                </a:cxn>
                <a:cxn ang="0">
                  <a:pos x="2597" y="0"/>
                </a:cxn>
                <a:cxn ang="0">
                  <a:pos x="2417" y="263"/>
                </a:cxn>
              </a:cxnLst>
              <a:rect l="0" t="0" r="r" b="b"/>
              <a:pathLst>
                <a:path w="2734" h="2367">
                  <a:moveTo>
                    <a:pt x="2417" y="263"/>
                  </a:moveTo>
                  <a:lnTo>
                    <a:pt x="2481" y="268"/>
                  </a:lnTo>
                  <a:lnTo>
                    <a:pt x="2367" y="932"/>
                  </a:lnTo>
                  <a:lnTo>
                    <a:pt x="0" y="2003"/>
                  </a:lnTo>
                  <a:lnTo>
                    <a:pt x="0" y="2367"/>
                  </a:lnTo>
                  <a:lnTo>
                    <a:pt x="649" y="2367"/>
                  </a:lnTo>
                  <a:lnTo>
                    <a:pt x="2592" y="948"/>
                  </a:lnTo>
                  <a:lnTo>
                    <a:pt x="2668" y="282"/>
                  </a:lnTo>
                  <a:lnTo>
                    <a:pt x="2734" y="287"/>
                  </a:lnTo>
                  <a:lnTo>
                    <a:pt x="2597" y="0"/>
                  </a:lnTo>
                  <a:lnTo>
                    <a:pt x="2417"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198563" y="3179763"/>
              <a:ext cx="3759200" cy="3681412"/>
            </a:xfrm>
            <a:custGeom>
              <a:avLst/>
              <a:gdLst/>
              <a:ahLst/>
              <a:cxnLst>
                <a:cxn ang="0">
                  <a:pos x="2024" y="251"/>
                </a:cxn>
                <a:cxn ang="0">
                  <a:pos x="2091" y="270"/>
                </a:cxn>
                <a:cxn ang="0">
                  <a:pos x="1856" y="900"/>
                </a:cxn>
                <a:cxn ang="0">
                  <a:pos x="0" y="2319"/>
                </a:cxn>
                <a:cxn ang="0">
                  <a:pos x="1456" y="2319"/>
                </a:cxn>
                <a:cxn ang="0">
                  <a:pos x="2107" y="917"/>
                </a:cxn>
                <a:cxn ang="0">
                  <a:pos x="2294" y="322"/>
                </a:cxn>
                <a:cxn ang="0">
                  <a:pos x="2368" y="343"/>
                </a:cxn>
                <a:cxn ang="0">
                  <a:pos x="2275" y="0"/>
                </a:cxn>
                <a:cxn ang="0">
                  <a:pos x="2024" y="251"/>
                </a:cxn>
              </a:cxnLst>
              <a:rect l="0" t="0" r="r" b="b"/>
              <a:pathLst>
                <a:path w="2368" h="2319">
                  <a:moveTo>
                    <a:pt x="2024" y="251"/>
                  </a:moveTo>
                  <a:lnTo>
                    <a:pt x="2091" y="270"/>
                  </a:lnTo>
                  <a:lnTo>
                    <a:pt x="1856" y="900"/>
                  </a:lnTo>
                  <a:lnTo>
                    <a:pt x="0" y="2319"/>
                  </a:lnTo>
                  <a:lnTo>
                    <a:pt x="1456" y="2319"/>
                  </a:lnTo>
                  <a:lnTo>
                    <a:pt x="2107" y="917"/>
                  </a:lnTo>
                  <a:lnTo>
                    <a:pt x="2294" y="322"/>
                  </a:lnTo>
                  <a:lnTo>
                    <a:pt x="2368" y="343"/>
                  </a:lnTo>
                  <a:lnTo>
                    <a:pt x="2275" y="0"/>
                  </a:lnTo>
                  <a:lnTo>
                    <a:pt x="2024"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3"/>
          <p:cNvSpPr>
            <a:spLocks noGrp="1"/>
          </p:cNvSpPr>
          <p:nvPr>
            <p:ph type="body" sz="quarter" idx="14"/>
          </p:nvPr>
        </p:nvSpPr>
        <p:spPr>
          <a:xfrm>
            <a:off x="6143641" y="1071546"/>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7" name="Platshållare för text 13"/>
          <p:cNvSpPr>
            <a:spLocks noGrp="1"/>
          </p:cNvSpPr>
          <p:nvPr>
            <p:ph type="body" sz="quarter" idx="15"/>
          </p:nvPr>
        </p:nvSpPr>
        <p:spPr>
          <a:xfrm>
            <a:off x="4143372" y="1071549"/>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953742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A09DADC-5671-442D-B50E-E2F90D3185A7}"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vägar framåt">
    <p:spTree>
      <p:nvGrpSpPr>
        <p:cNvPr id="1" name=""/>
        <p:cNvGrpSpPr/>
        <p:nvPr/>
      </p:nvGrpSpPr>
      <p:grpSpPr>
        <a:xfrm>
          <a:off x="0" y="0"/>
          <a:ext cx="0" cy="0"/>
          <a:chOff x="0" y="0"/>
          <a:chExt cx="0" cy="0"/>
        </a:xfrm>
      </p:grpSpPr>
      <p:grpSp>
        <p:nvGrpSpPr>
          <p:cNvPr id="13" name="Grupp 12"/>
          <p:cNvGrpSpPr>
            <a:grpSpLocks noChangeAspect="1"/>
          </p:cNvGrpSpPr>
          <p:nvPr userDrawn="1"/>
        </p:nvGrpSpPr>
        <p:grpSpPr>
          <a:xfrm>
            <a:off x="0" y="1785663"/>
            <a:ext cx="6692400" cy="5072337"/>
            <a:chOff x="0" y="3103563"/>
            <a:chExt cx="4957763" cy="3757612"/>
          </a:xfrm>
          <a:solidFill>
            <a:schemeClr val="bg1">
              <a:lumMod val="65000"/>
            </a:schemeClr>
          </a:solidFill>
        </p:grpSpPr>
        <p:sp>
          <p:nvSpPr>
            <p:cNvPr id="1029" name="Freeform 5"/>
            <p:cNvSpPr>
              <a:spLocks/>
            </p:cNvSpPr>
            <p:nvPr userDrawn="1"/>
          </p:nvSpPr>
          <p:spPr bwMode="auto">
            <a:xfrm>
              <a:off x="0" y="3163888"/>
              <a:ext cx="3735388" cy="3059112"/>
            </a:xfrm>
            <a:custGeom>
              <a:avLst/>
              <a:gdLst/>
              <a:ahLst/>
              <a:cxnLst>
                <a:cxn ang="0">
                  <a:pos x="0" y="1927"/>
                </a:cxn>
                <a:cxn ang="0">
                  <a:pos x="2353" y="894"/>
                </a:cxn>
                <a:cxn ang="0">
                  <a:pos x="2287" y="244"/>
                </a:cxn>
                <a:cxn ang="0">
                  <a:pos x="2348" y="240"/>
                </a:cxn>
                <a:cxn ang="0">
                  <a:pos x="2185" y="0"/>
                </a:cxn>
                <a:cxn ang="0">
                  <a:pos x="2060" y="263"/>
                </a:cxn>
                <a:cxn ang="0">
                  <a:pos x="2121" y="259"/>
                </a:cxn>
                <a:cxn ang="0">
                  <a:pos x="2150" y="879"/>
                </a:cxn>
                <a:cxn ang="0">
                  <a:pos x="0" y="1569"/>
                </a:cxn>
                <a:cxn ang="0">
                  <a:pos x="0" y="1927"/>
                </a:cxn>
              </a:cxnLst>
              <a:rect l="0" t="0" r="r" b="b"/>
              <a:pathLst>
                <a:path w="2353" h="1927">
                  <a:moveTo>
                    <a:pt x="0" y="1927"/>
                  </a:moveTo>
                  <a:lnTo>
                    <a:pt x="2353" y="894"/>
                  </a:lnTo>
                  <a:lnTo>
                    <a:pt x="2287" y="244"/>
                  </a:lnTo>
                  <a:lnTo>
                    <a:pt x="2348" y="240"/>
                  </a:lnTo>
                  <a:lnTo>
                    <a:pt x="2185" y="0"/>
                  </a:lnTo>
                  <a:lnTo>
                    <a:pt x="2060" y="263"/>
                  </a:lnTo>
                  <a:lnTo>
                    <a:pt x="2121" y="259"/>
                  </a:lnTo>
                  <a:lnTo>
                    <a:pt x="2150" y="879"/>
                  </a:lnTo>
                  <a:lnTo>
                    <a:pt x="0" y="1569"/>
                  </a:lnTo>
                  <a:lnTo>
                    <a:pt x="0" y="19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0" name="Freeform 6"/>
            <p:cNvSpPr>
              <a:spLocks/>
            </p:cNvSpPr>
            <p:nvPr userDrawn="1"/>
          </p:nvSpPr>
          <p:spPr bwMode="auto">
            <a:xfrm>
              <a:off x="0" y="3103563"/>
              <a:ext cx="4340225" cy="3757612"/>
            </a:xfrm>
            <a:custGeom>
              <a:avLst/>
              <a:gdLst/>
              <a:ahLst/>
              <a:cxnLst>
                <a:cxn ang="0">
                  <a:pos x="2417" y="263"/>
                </a:cxn>
                <a:cxn ang="0">
                  <a:pos x="2481" y="268"/>
                </a:cxn>
                <a:cxn ang="0">
                  <a:pos x="2367" y="932"/>
                </a:cxn>
                <a:cxn ang="0">
                  <a:pos x="0" y="2003"/>
                </a:cxn>
                <a:cxn ang="0">
                  <a:pos x="0" y="2367"/>
                </a:cxn>
                <a:cxn ang="0">
                  <a:pos x="649" y="2367"/>
                </a:cxn>
                <a:cxn ang="0">
                  <a:pos x="2592" y="948"/>
                </a:cxn>
                <a:cxn ang="0">
                  <a:pos x="2668" y="282"/>
                </a:cxn>
                <a:cxn ang="0">
                  <a:pos x="2734" y="287"/>
                </a:cxn>
                <a:cxn ang="0">
                  <a:pos x="2597" y="0"/>
                </a:cxn>
                <a:cxn ang="0">
                  <a:pos x="2417" y="263"/>
                </a:cxn>
              </a:cxnLst>
              <a:rect l="0" t="0" r="r" b="b"/>
              <a:pathLst>
                <a:path w="2734" h="2367">
                  <a:moveTo>
                    <a:pt x="2417" y="263"/>
                  </a:moveTo>
                  <a:lnTo>
                    <a:pt x="2481" y="268"/>
                  </a:lnTo>
                  <a:lnTo>
                    <a:pt x="2367" y="932"/>
                  </a:lnTo>
                  <a:lnTo>
                    <a:pt x="0" y="2003"/>
                  </a:lnTo>
                  <a:lnTo>
                    <a:pt x="0" y="2367"/>
                  </a:lnTo>
                  <a:lnTo>
                    <a:pt x="649" y="2367"/>
                  </a:lnTo>
                  <a:lnTo>
                    <a:pt x="2592" y="948"/>
                  </a:lnTo>
                  <a:lnTo>
                    <a:pt x="2668" y="282"/>
                  </a:lnTo>
                  <a:lnTo>
                    <a:pt x="2734" y="287"/>
                  </a:lnTo>
                  <a:lnTo>
                    <a:pt x="2597" y="0"/>
                  </a:lnTo>
                  <a:lnTo>
                    <a:pt x="2417"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198563" y="3179763"/>
              <a:ext cx="3759200" cy="3681412"/>
            </a:xfrm>
            <a:custGeom>
              <a:avLst/>
              <a:gdLst/>
              <a:ahLst/>
              <a:cxnLst>
                <a:cxn ang="0">
                  <a:pos x="2024" y="251"/>
                </a:cxn>
                <a:cxn ang="0">
                  <a:pos x="2091" y="270"/>
                </a:cxn>
                <a:cxn ang="0">
                  <a:pos x="1856" y="900"/>
                </a:cxn>
                <a:cxn ang="0">
                  <a:pos x="0" y="2319"/>
                </a:cxn>
                <a:cxn ang="0">
                  <a:pos x="1456" y="2319"/>
                </a:cxn>
                <a:cxn ang="0">
                  <a:pos x="2107" y="917"/>
                </a:cxn>
                <a:cxn ang="0">
                  <a:pos x="2294" y="322"/>
                </a:cxn>
                <a:cxn ang="0">
                  <a:pos x="2368" y="343"/>
                </a:cxn>
                <a:cxn ang="0">
                  <a:pos x="2275" y="0"/>
                </a:cxn>
                <a:cxn ang="0">
                  <a:pos x="2024" y="251"/>
                </a:cxn>
              </a:cxnLst>
              <a:rect l="0" t="0" r="r" b="b"/>
              <a:pathLst>
                <a:path w="2368" h="2319">
                  <a:moveTo>
                    <a:pt x="2024" y="251"/>
                  </a:moveTo>
                  <a:lnTo>
                    <a:pt x="2091" y="270"/>
                  </a:lnTo>
                  <a:lnTo>
                    <a:pt x="1856" y="900"/>
                  </a:lnTo>
                  <a:lnTo>
                    <a:pt x="0" y="2319"/>
                  </a:lnTo>
                  <a:lnTo>
                    <a:pt x="1456" y="2319"/>
                  </a:lnTo>
                  <a:lnTo>
                    <a:pt x="2107" y="917"/>
                  </a:lnTo>
                  <a:lnTo>
                    <a:pt x="2294" y="322"/>
                  </a:lnTo>
                  <a:lnTo>
                    <a:pt x="2368" y="343"/>
                  </a:lnTo>
                  <a:lnTo>
                    <a:pt x="2275" y="0"/>
                  </a:lnTo>
                  <a:lnTo>
                    <a:pt x="2024"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4" name="Platshållare för text 13"/>
          <p:cNvSpPr>
            <a:spLocks noGrp="1"/>
          </p:cNvSpPr>
          <p:nvPr>
            <p:ph type="body" sz="quarter" idx="13"/>
          </p:nvPr>
        </p:nvSpPr>
        <p:spPr>
          <a:xfrm>
            <a:off x="3214678"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3"/>
          <p:cNvSpPr>
            <a:spLocks noGrp="1"/>
          </p:cNvSpPr>
          <p:nvPr>
            <p:ph type="body" sz="quarter" idx="14"/>
          </p:nvPr>
        </p:nvSpPr>
        <p:spPr>
          <a:xfrm>
            <a:off x="6000760"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643438" y="500045"/>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53112799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714348" y="1500174"/>
            <a:ext cx="2160000" cy="2913206"/>
            <a:chOff x="714348" y="1500174"/>
            <a:chExt cx="2160000" cy="2913206"/>
          </a:xfrm>
        </p:grpSpPr>
        <p:sp>
          <p:nvSpPr>
            <p:cNvPr id="8" name="Kors 7"/>
            <p:cNvSpPr/>
            <p:nvPr/>
          </p:nvSpPr>
          <p:spPr>
            <a:xfrm>
              <a:off x="714348" y="1500174"/>
              <a:ext cx="2160000" cy="2160000"/>
            </a:xfrm>
            <a:prstGeom prst="plus">
              <a:avLst>
                <a:gd name="adj" fmla="val 35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40602654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Infälld yta">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1000100" y="428604"/>
            <a:ext cx="4286280"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1" name="Platshållare för text 10"/>
          <p:cNvSpPr>
            <a:spLocks noGrp="1"/>
          </p:cNvSpPr>
          <p:nvPr>
            <p:ph type="body" sz="quarter" idx="14"/>
          </p:nvPr>
        </p:nvSpPr>
        <p:spPr>
          <a:xfrm>
            <a:off x="5572125" y="3857625"/>
            <a:ext cx="3286125"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3" name="Platshållare för innehåll 12"/>
          <p:cNvSpPr>
            <a:spLocks noGrp="1"/>
          </p:cNvSpPr>
          <p:nvPr>
            <p:ph sz="quarter" idx="15"/>
          </p:nvPr>
        </p:nvSpPr>
        <p:spPr>
          <a:xfrm>
            <a:off x="5572132"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75668816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Infälld yta (Variant)">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noProof="0" smtClean="0"/>
              <a:t>Klicka här för att ändra format</a:t>
            </a:r>
            <a:endParaRPr lang="en-GB" noProof="0"/>
          </a:p>
        </p:txBody>
      </p:sp>
      <p:sp>
        <p:nvSpPr>
          <p:cNvPr id="3" name="Platshållare för innehåll 2"/>
          <p:cNvSpPr>
            <a:spLocks noGrp="1"/>
          </p:cNvSpPr>
          <p:nvPr>
            <p:ph idx="1"/>
          </p:nvPr>
        </p:nvSpPr>
        <p:spPr>
          <a:xfrm>
            <a:off x="4572000" y="428604"/>
            <a:ext cx="4286280"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4" name="Platshållare för datum 3"/>
          <p:cNvSpPr>
            <a:spLocks noGrp="1"/>
          </p:cNvSpPr>
          <p:nvPr>
            <p:ph type="dt" sz="half" idx="10"/>
          </p:nvPr>
        </p:nvSpPr>
        <p:spPr/>
        <p:txBody>
          <a:bodyPr/>
          <a:lstStyle/>
          <a:p>
            <a:fld id="{78C6A6F8-0AC4-407A-BA11-C0CC0196A183}"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1" name="Platshållare för text 10"/>
          <p:cNvSpPr>
            <a:spLocks noGrp="1"/>
          </p:cNvSpPr>
          <p:nvPr>
            <p:ph type="body" sz="quarter" idx="14"/>
          </p:nvPr>
        </p:nvSpPr>
        <p:spPr>
          <a:xfrm>
            <a:off x="1000100" y="3857625"/>
            <a:ext cx="3286125"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3" name="Platshållare för innehåll 12"/>
          <p:cNvSpPr>
            <a:spLocks noGrp="1"/>
          </p:cNvSpPr>
          <p:nvPr>
            <p:ph sz="quarter" idx="15"/>
          </p:nvPr>
        </p:nvSpPr>
        <p:spPr>
          <a:xfrm>
            <a:off x="1000107"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9222167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45F7257-1589-47AA-B33D-AC3B40AF6EB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en-GB" noProof="0" smtClean="0"/>
              <a:t>123</a:t>
            </a:r>
            <a:endParaRPr lang="en-GB" noProof="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6505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66383FC-9F13-406F-9C31-1A95C6484694}"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198043795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963335-543C-4BAB-8EC1-ED88BB4E307D}"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noProof="0" smtClean="0"/>
              <a:t>Klicka här för att ändra format</a:t>
            </a:r>
            <a:endParaRPr lang="en-GB" noProof="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244738810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B6747E65-942B-4888-8F43-5B24D2F3A11F}"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40975022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DF53CDE-802A-426E-9594-AE905E100BCA}"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406246450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F7CBBD4-EACC-4E10-89B4-669BD80797E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1086481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7746E41-470D-4B63-8AD8-2A25E5088E4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B171B613-3BA9-437A-92EE-66D658785C6A}"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26437221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7D1AF65F-FA36-4EF4-8540-2DBA7DF4165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417415008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DC8CE72-61CC-48A5-97A3-13BDF53B2A1C}"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104369657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ACD007D-879E-4BDC-B247-DE0DB5D37B2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81067999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CF0321D-1C04-4EE5-A92A-A51B4D259E4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93981468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A446572-F66B-473A-826F-A66097ECBB66}"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215339672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E6A5594-A868-411E-89B2-941FD9CF394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2265839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B658F9E-E490-4A3F-88A4-40AC3E5674C0}"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94998013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D5A15C5-E0A8-4CBD-A644-BA895070B46F}"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3292957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24AEF16-B499-4027-99CD-7C06235BC3B1}"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1152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2F8CE15B-49B1-41E7-8240-848C14AAE668}"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B8B64E-34DB-4CAC-A4F9-E04A88FD4D7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noProof="0" smtClean="0"/>
              <a:t>Klicka här för att ändra format</a:t>
            </a:r>
            <a:endParaRPr lang="en-GB" noProof="0"/>
          </a:p>
        </p:txBody>
      </p:sp>
      <p:sp>
        <p:nvSpPr>
          <p:cNvPr id="4" name="Platshållare för datum 3"/>
          <p:cNvSpPr>
            <a:spLocks noGrp="1"/>
          </p:cNvSpPr>
          <p:nvPr>
            <p:ph type="dt" sz="half" idx="10"/>
          </p:nvPr>
        </p:nvSpPr>
        <p:spPr/>
        <p:txBody>
          <a:bodyPr/>
          <a:lstStyle/>
          <a:p>
            <a:fld id="{A9148DA0-B708-468A-B911-B479DBABA889}"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214828182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5C79B58-1A24-4B1A-B28B-221B83085E27}"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9248626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3775D50-38C4-488B-9ABC-27D83025454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noProof="0" smtClean="0"/>
              <a:t>Klicka här för att ändra format</a:t>
            </a:r>
            <a:endParaRPr lang="en-GB" noProof="0"/>
          </a:p>
        </p:txBody>
      </p:sp>
    </p:spTree>
    <p:extLst>
      <p:ext uri="{BB962C8B-B14F-4D97-AF65-F5344CB8AC3E}">
        <p14:creationId xmlns:p14="http://schemas.microsoft.com/office/powerpoint/2010/main" val="338557732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59B8B14-9040-42EE-A32B-0E5884DE5505}"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a:p>
        </p:txBody>
      </p:sp>
    </p:spTree>
    <p:extLst>
      <p:ext uri="{BB962C8B-B14F-4D97-AF65-F5344CB8AC3E}">
        <p14:creationId xmlns:p14="http://schemas.microsoft.com/office/powerpoint/2010/main" val="279455042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B87F213-7AF6-4430-8978-B499D8AF9E72}"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119316001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AD5C646-559F-4414-8172-023CCD7F0EBB}"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24"/>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noProof="0" smtClean="0"/>
              <a:t>Klicka här för att ändra format</a:t>
            </a:r>
            <a:endParaRPr lang="en-GB" noProof="0"/>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en-GB" noProof="0" dirty="0"/>
          </a:p>
        </p:txBody>
      </p:sp>
    </p:spTree>
    <p:extLst>
      <p:ext uri="{BB962C8B-B14F-4D97-AF65-F5344CB8AC3E}">
        <p14:creationId xmlns:p14="http://schemas.microsoft.com/office/powerpoint/2010/main" val="39579425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8343789-A3AD-46B0-B4F6-983E485470A5}" type="datetime1">
              <a:rPr lang="en-US" smtClean="0">
                <a:solidFill>
                  <a:srgbClr val="777777"/>
                </a:solidFill>
              </a:rPr>
              <a:pPr/>
              <a:t>1/30/2012</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63837677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4F253140-823F-45C1-8930-05E8D8B4F74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26073038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695C91D-5E68-4EC7-AA96-47854C32551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94195000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2F8CE15B-49B1-41E7-8240-848C14AAE66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32506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9B176A4-8AA7-4473-8E39-E0828F393AF6}"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97062279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0ADDE990-B59C-46B6-A04C-AA06E70510C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7931445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0CCB799-F3E4-4920-9513-A3D05E6F626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4164681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983FF39-2082-4477-B14C-BE5F3D20928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48053138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C62B57E-D641-4D5B-BF10-C7CA8161650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89496603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D408A70-EB4A-45DE-984A-33FD07CC185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6758860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V-form 6"/>
          <p:cNvSpPr/>
          <p:nvPr userDrawn="1"/>
        </p:nvSpPr>
        <p:spPr>
          <a:xfrm>
            <a:off x="714348" y="1428736"/>
            <a:ext cx="7715304" cy="2270582"/>
          </a:xfrm>
          <a:prstGeom prst="chevron">
            <a:avLst>
              <a:gd name="adj" fmla="val 23674"/>
            </a:avLst>
          </a:prstGeom>
          <a:gradFill>
            <a:gsLst>
              <a:gs pos="0">
                <a:schemeClr val="tx2"/>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44444"/>
              </a:solidFill>
            </a:endParaRPr>
          </a:p>
        </p:txBody>
      </p:sp>
      <p:sp>
        <p:nvSpPr>
          <p:cNvPr id="11" name="Platshållare för text 10"/>
          <p:cNvSpPr>
            <a:spLocks noGrp="1"/>
          </p:cNvSpPr>
          <p:nvPr>
            <p:ph type="body" sz="quarter" idx="13"/>
          </p:nvPr>
        </p:nvSpPr>
        <p:spPr>
          <a:xfrm>
            <a:off x="1234148" y="3786190"/>
            <a:ext cx="828668"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text 10"/>
          <p:cNvSpPr>
            <a:spLocks noGrp="1"/>
          </p:cNvSpPr>
          <p:nvPr>
            <p:ph type="body" sz="quarter" idx="14"/>
          </p:nvPr>
        </p:nvSpPr>
        <p:spPr>
          <a:xfrm>
            <a:off x="2062816"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0"/>
          <p:cNvSpPr>
            <a:spLocks noGrp="1"/>
          </p:cNvSpPr>
          <p:nvPr>
            <p:ph type="body" sz="quarter" idx="15"/>
          </p:nvPr>
        </p:nvSpPr>
        <p:spPr>
          <a:xfrm>
            <a:off x="289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6" name="Platshållare för text 10"/>
          <p:cNvSpPr>
            <a:spLocks noGrp="1"/>
          </p:cNvSpPr>
          <p:nvPr>
            <p:ph type="body" sz="quarter" idx="16"/>
          </p:nvPr>
        </p:nvSpPr>
        <p:spPr>
          <a:xfrm>
            <a:off x="3718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7" name="Platshållare för text 10"/>
          <p:cNvSpPr>
            <a:spLocks noGrp="1"/>
          </p:cNvSpPr>
          <p:nvPr>
            <p:ph type="body" sz="quarter" idx="17"/>
          </p:nvPr>
        </p:nvSpPr>
        <p:spPr>
          <a:xfrm>
            <a:off x="4546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text 10"/>
          <p:cNvSpPr>
            <a:spLocks noGrp="1"/>
          </p:cNvSpPr>
          <p:nvPr>
            <p:ph type="body" sz="quarter" idx="18"/>
          </p:nvPr>
        </p:nvSpPr>
        <p:spPr>
          <a:xfrm>
            <a:off x="5374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9" name="Platshållare för text 10"/>
          <p:cNvSpPr>
            <a:spLocks noGrp="1"/>
          </p:cNvSpPr>
          <p:nvPr>
            <p:ph type="body" sz="quarter" idx="19"/>
          </p:nvPr>
        </p:nvSpPr>
        <p:spPr>
          <a:xfrm>
            <a:off x="6202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0" name="Platshållare för text 10"/>
          <p:cNvSpPr>
            <a:spLocks noGrp="1"/>
          </p:cNvSpPr>
          <p:nvPr>
            <p:ph type="body" sz="quarter" idx="20"/>
          </p:nvPr>
        </p:nvSpPr>
        <p:spPr>
          <a:xfrm>
            <a:off x="703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5" name="Platshållare för text 24"/>
          <p:cNvSpPr>
            <a:spLocks noGrp="1"/>
          </p:cNvSpPr>
          <p:nvPr>
            <p:ph type="body" sz="quarter" idx="21"/>
          </p:nvPr>
        </p:nvSpPr>
        <p:spPr>
          <a:xfrm>
            <a:off x="1234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4"/>
          <p:cNvSpPr>
            <a:spLocks noGrp="1"/>
          </p:cNvSpPr>
          <p:nvPr>
            <p:ph type="body" sz="quarter" idx="22"/>
          </p:nvPr>
        </p:nvSpPr>
        <p:spPr>
          <a:xfrm>
            <a:off x="2890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4"/>
          <p:cNvSpPr>
            <a:spLocks noGrp="1"/>
          </p:cNvSpPr>
          <p:nvPr>
            <p:ph type="body" sz="quarter" idx="23"/>
          </p:nvPr>
        </p:nvSpPr>
        <p:spPr>
          <a:xfrm>
            <a:off x="4546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4"/>
          <p:cNvSpPr>
            <a:spLocks noGrp="1"/>
          </p:cNvSpPr>
          <p:nvPr>
            <p:ph type="body" sz="quarter" idx="24"/>
          </p:nvPr>
        </p:nvSpPr>
        <p:spPr>
          <a:xfrm>
            <a:off x="6202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4"/>
          <p:cNvSpPr>
            <a:spLocks noGrp="1"/>
          </p:cNvSpPr>
          <p:nvPr>
            <p:ph type="body" sz="quarter" idx="25"/>
          </p:nvPr>
        </p:nvSpPr>
        <p:spPr>
          <a:xfrm>
            <a:off x="2062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0" name="Platshållare för text 24"/>
          <p:cNvSpPr>
            <a:spLocks noGrp="1"/>
          </p:cNvSpPr>
          <p:nvPr>
            <p:ph type="body" sz="quarter" idx="26"/>
          </p:nvPr>
        </p:nvSpPr>
        <p:spPr>
          <a:xfrm>
            <a:off x="3718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1" name="Platshållare för text 24"/>
          <p:cNvSpPr>
            <a:spLocks noGrp="1"/>
          </p:cNvSpPr>
          <p:nvPr>
            <p:ph type="body" sz="quarter" idx="27"/>
          </p:nvPr>
        </p:nvSpPr>
        <p:spPr>
          <a:xfrm>
            <a:off x="5374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34" name="Rak 33"/>
          <p:cNvCxnSpPr/>
          <p:nvPr userDrawn="1"/>
        </p:nvCxnSpPr>
        <p:spPr>
          <a:xfrm rot="5400000" flipH="1" flipV="1">
            <a:off x="1839147"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7" name="Rak 36"/>
          <p:cNvCxnSpPr/>
          <p:nvPr userDrawn="1"/>
        </p:nvCxnSpPr>
        <p:spPr>
          <a:xfrm rot="5400000" flipH="1" flipV="1">
            <a:off x="3494936"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userDrawn="1"/>
        </p:nvCxnSpPr>
        <p:spPr>
          <a:xfrm rot="5400000" flipH="1" flipV="1">
            <a:off x="5143504"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7878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 vägar framåt">
    <p:spTree>
      <p:nvGrpSpPr>
        <p:cNvPr id="1" name=""/>
        <p:cNvGrpSpPr/>
        <p:nvPr/>
      </p:nvGrpSpPr>
      <p:grpSpPr>
        <a:xfrm>
          <a:off x="0" y="0"/>
          <a:ext cx="0" cy="0"/>
          <a:chOff x="0" y="0"/>
          <a:chExt cx="0" cy="0"/>
        </a:xfrm>
      </p:grpSpPr>
      <p:grpSp>
        <p:nvGrpSpPr>
          <p:cNvPr id="3" name="Grupp 16"/>
          <p:cNvGrpSpPr/>
          <p:nvPr userDrawn="1"/>
        </p:nvGrpSpPr>
        <p:grpSpPr>
          <a:xfrm>
            <a:off x="0" y="1790700"/>
            <a:ext cx="6692900" cy="5072062"/>
            <a:chOff x="0" y="1790700"/>
            <a:chExt cx="6692900" cy="5072062"/>
          </a:xfrm>
        </p:grpSpPr>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5" name="Platshållare för text 13"/>
          <p:cNvSpPr>
            <a:spLocks noGrp="1"/>
          </p:cNvSpPr>
          <p:nvPr>
            <p:ph type="body" sz="quarter" idx="14"/>
          </p:nvPr>
        </p:nvSpPr>
        <p:spPr>
          <a:xfrm>
            <a:off x="6143641" y="1071546"/>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143372" y="1071549"/>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59454582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 vägar framåt">
    <p:spTree>
      <p:nvGrpSpPr>
        <p:cNvPr id="1" name=""/>
        <p:cNvGrpSpPr/>
        <p:nvPr/>
      </p:nvGrpSpPr>
      <p:grpSpPr>
        <a:xfrm>
          <a:off x="0" y="0"/>
          <a:ext cx="0" cy="0"/>
          <a:chOff x="0" y="0"/>
          <a:chExt cx="0" cy="0"/>
        </a:xfrm>
      </p:grpSpPr>
      <p:grpSp>
        <p:nvGrpSpPr>
          <p:cNvPr id="17" name="Grupp 16"/>
          <p:cNvGrpSpPr/>
          <p:nvPr userDrawn="1"/>
        </p:nvGrpSpPr>
        <p:grpSpPr>
          <a:xfrm>
            <a:off x="0" y="1790700"/>
            <a:ext cx="6692900" cy="5072062"/>
            <a:chOff x="0" y="1790700"/>
            <a:chExt cx="6692900" cy="5072062"/>
          </a:xfrm>
        </p:grpSpPr>
        <p:sp>
          <p:nvSpPr>
            <p:cNvPr id="1029" name="Freeform 5"/>
            <p:cNvSpPr>
              <a:spLocks/>
            </p:cNvSpPr>
            <p:nvPr userDrawn="1"/>
          </p:nvSpPr>
          <p:spPr bwMode="auto">
            <a:xfrm>
              <a:off x="0" y="1871663"/>
              <a:ext cx="5043488" cy="4129087"/>
            </a:xfrm>
            <a:custGeom>
              <a:avLst/>
              <a:gdLst/>
              <a:ahLst/>
              <a:cxnLst>
                <a:cxn ang="0">
                  <a:pos x="0" y="2601"/>
                </a:cxn>
                <a:cxn ang="0">
                  <a:pos x="3177" y="1206"/>
                </a:cxn>
                <a:cxn ang="0">
                  <a:pos x="3088" y="330"/>
                </a:cxn>
                <a:cxn ang="0">
                  <a:pos x="3171" y="323"/>
                </a:cxn>
                <a:cxn ang="0">
                  <a:pos x="2950" y="0"/>
                </a:cxn>
                <a:cxn ang="0">
                  <a:pos x="2781" y="355"/>
                </a:cxn>
                <a:cxn ang="0">
                  <a:pos x="2864" y="349"/>
                </a:cxn>
                <a:cxn ang="0">
                  <a:pos x="2902" y="1187"/>
                </a:cxn>
                <a:cxn ang="0">
                  <a:pos x="0" y="2118"/>
                </a:cxn>
                <a:cxn ang="0">
                  <a:pos x="0" y="2601"/>
                </a:cxn>
              </a:cxnLst>
              <a:rect l="0" t="0" r="r" b="b"/>
              <a:pathLst>
                <a:path w="3177" h="2601">
                  <a:moveTo>
                    <a:pt x="0" y="2601"/>
                  </a:moveTo>
                  <a:lnTo>
                    <a:pt x="3177" y="1206"/>
                  </a:lnTo>
                  <a:lnTo>
                    <a:pt x="3088" y="330"/>
                  </a:lnTo>
                  <a:lnTo>
                    <a:pt x="3171" y="323"/>
                  </a:lnTo>
                  <a:lnTo>
                    <a:pt x="2950" y="0"/>
                  </a:lnTo>
                  <a:lnTo>
                    <a:pt x="2781" y="355"/>
                  </a:lnTo>
                  <a:lnTo>
                    <a:pt x="2864" y="349"/>
                  </a:lnTo>
                  <a:lnTo>
                    <a:pt x="2902" y="1187"/>
                  </a:lnTo>
                  <a:lnTo>
                    <a:pt x="0" y="2118"/>
                  </a:lnTo>
                  <a:lnTo>
                    <a:pt x="0" y="260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4" name="Platshållare för text 13"/>
          <p:cNvSpPr>
            <a:spLocks noGrp="1"/>
          </p:cNvSpPr>
          <p:nvPr>
            <p:ph type="body" sz="quarter" idx="13"/>
          </p:nvPr>
        </p:nvSpPr>
        <p:spPr>
          <a:xfrm>
            <a:off x="3214678"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3"/>
          <p:cNvSpPr>
            <a:spLocks noGrp="1"/>
          </p:cNvSpPr>
          <p:nvPr>
            <p:ph type="body" sz="quarter" idx="14"/>
          </p:nvPr>
        </p:nvSpPr>
        <p:spPr>
          <a:xfrm>
            <a:off x="6000760"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643438" y="500045"/>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10511103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714348" y="1500174"/>
            <a:ext cx="2160000" cy="2913206"/>
            <a:chOff x="714348" y="1500174"/>
            <a:chExt cx="2160000" cy="2913206"/>
          </a:xfrm>
        </p:grpSpPr>
        <p:sp>
          <p:nvSpPr>
            <p:cNvPr id="8" name="Kors 7"/>
            <p:cNvSpPr/>
            <p:nvPr/>
          </p:nvSpPr>
          <p:spPr>
            <a:xfrm>
              <a:off x="714348" y="1500174"/>
              <a:ext cx="2160000" cy="2160000"/>
            </a:xfrm>
            <a:prstGeom prst="plus">
              <a:avLst>
                <a:gd name="adj" fmla="val 35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4272663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A3F7338-0188-4DBD-90E9-D2F9E99943A8}"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nfälld yta">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1000126"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2"/>
          <p:cNvSpPr>
            <a:spLocks noGrp="1"/>
          </p:cNvSpPr>
          <p:nvPr>
            <p:ph type="body" sz="quarter" idx="14"/>
          </p:nvPr>
        </p:nvSpPr>
        <p:spPr>
          <a:xfrm>
            <a:off x="5572132"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5572132"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8208206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Infälld yta (Variant)">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4572000"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2"/>
          <p:cNvSpPr>
            <a:spLocks noGrp="1"/>
          </p:cNvSpPr>
          <p:nvPr>
            <p:ph type="body" sz="quarter" idx="14"/>
          </p:nvPr>
        </p:nvSpPr>
        <p:spPr>
          <a:xfrm>
            <a:off x="1000100"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1000100"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93492634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6A37549-AE7B-4C8E-B180-0CEF28259F2D}"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583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ADA82A-82B3-468E-ADEC-47453866953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06949788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660926D-97EA-4927-903F-05A382A72D8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0963759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07D5985-8DE1-4FA6-8309-C7295C7F943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8728692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4FF14A2-2F37-4A7C-A4C1-5187A4DA242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407720546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3C8361D-78E3-4D61-B68E-2D442853845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237619091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4DCF8DE-4860-40B6-A7D9-B2ED97778492}"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31652005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7A959BC-6B65-4C83-ADEC-AFC4FC23F2D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3068295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07AA41-DBE9-4004-A287-22A459832E8B}"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3E39F4A-A8F9-40D7-BE7C-5BAFD113D72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30036003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77DE1F4-58CF-41F6-A6DD-17E38EE78FF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413190580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FF59945-65B9-417D-83F9-AA1188522D5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3408961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A6B495A-EE3E-4191-8CA7-065C6EEA06D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268858219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A09DADC-5671-442D-B50E-E2F90D3185A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259387102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7746E41-470D-4B63-8AD8-2A25E5088E4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12141788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B8B64E-34DB-4CAC-A4F9-E04A88FD4D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84473474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9B176A4-8AA7-4473-8E39-E0828F393AF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190468425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A3F7338-0188-4DBD-90E9-D2F9E99943A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08748995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07AA41-DBE9-4004-A287-22A459832E8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603133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844BAFA-F5EF-4685-8C68-A6839F86CAFF}"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844BAFA-F5EF-4685-8C68-A6839F86CAF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177240680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D48105B-0814-49A1-AFD1-C7142ACD5F9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2350718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421F857-FCCB-4F52-BCF4-4A15CB6DCE0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300492904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24462D8-CFC8-45DD-BE5D-38A32043EF85}"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77473081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DD50A6-127E-4C2B-A743-C296F839F75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2954485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4F253140-823F-45C1-8930-05E8D8B4F74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11234324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695C91D-5E68-4EC7-AA96-47854C32551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2069819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2F8CE15B-49B1-41E7-8240-848C14AAE66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38923748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17998905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0ADDE990-B59C-46B6-A04C-AA06E70510C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59768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D48105B-0814-49A1-AFD1-C7142ACD5F9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0CCB799-F3E4-4920-9513-A3D05E6F626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8767568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983FF39-2082-4477-B14C-BE5F3D20928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29022579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C62B57E-D641-4D5B-BF10-C7CA8161650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3546521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D408A70-EB4A-45DE-984A-33FD07CC185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4787641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V-form 6"/>
          <p:cNvSpPr/>
          <p:nvPr userDrawn="1"/>
        </p:nvSpPr>
        <p:spPr>
          <a:xfrm>
            <a:off x="714348" y="1428736"/>
            <a:ext cx="7715304" cy="2270582"/>
          </a:xfrm>
          <a:prstGeom prst="chevron">
            <a:avLst>
              <a:gd name="adj" fmla="val 23674"/>
            </a:avLst>
          </a:prstGeom>
          <a:gradFill>
            <a:gsLst>
              <a:gs pos="0">
                <a:schemeClr val="tx2"/>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44444"/>
              </a:solidFill>
            </a:endParaRPr>
          </a:p>
        </p:txBody>
      </p:sp>
      <p:sp>
        <p:nvSpPr>
          <p:cNvPr id="11" name="Platshållare för text 10"/>
          <p:cNvSpPr>
            <a:spLocks noGrp="1"/>
          </p:cNvSpPr>
          <p:nvPr>
            <p:ph type="body" sz="quarter" idx="13"/>
          </p:nvPr>
        </p:nvSpPr>
        <p:spPr>
          <a:xfrm>
            <a:off x="1234148" y="3786190"/>
            <a:ext cx="828668"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text 10"/>
          <p:cNvSpPr>
            <a:spLocks noGrp="1"/>
          </p:cNvSpPr>
          <p:nvPr>
            <p:ph type="body" sz="quarter" idx="14"/>
          </p:nvPr>
        </p:nvSpPr>
        <p:spPr>
          <a:xfrm>
            <a:off x="2062816"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0"/>
          <p:cNvSpPr>
            <a:spLocks noGrp="1"/>
          </p:cNvSpPr>
          <p:nvPr>
            <p:ph type="body" sz="quarter" idx="15"/>
          </p:nvPr>
        </p:nvSpPr>
        <p:spPr>
          <a:xfrm>
            <a:off x="289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6" name="Platshållare för text 10"/>
          <p:cNvSpPr>
            <a:spLocks noGrp="1"/>
          </p:cNvSpPr>
          <p:nvPr>
            <p:ph type="body" sz="quarter" idx="16"/>
          </p:nvPr>
        </p:nvSpPr>
        <p:spPr>
          <a:xfrm>
            <a:off x="3718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7" name="Platshållare för text 10"/>
          <p:cNvSpPr>
            <a:spLocks noGrp="1"/>
          </p:cNvSpPr>
          <p:nvPr>
            <p:ph type="body" sz="quarter" idx="17"/>
          </p:nvPr>
        </p:nvSpPr>
        <p:spPr>
          <a:xfrm>
            <a:off x="4546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text 10"/>
          <p:cNvSpPr>
            <a:spLocks noGrp="1"/>
          </p:cNvSpPr>
          <p:nvPr>
            <p:ph type="body" sz="quarter" idx="18"/>
          </p:nvPr>
        </p:nvSpPr>
        <p:spPr>
          <a:xfrm>
            <a:off x="5374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9" name="Platshållare för text 10"/>
          <p:cNvSpPr>
            <a:spLocks noGrp="1"/>
          </p:cNvSpPr>
          <p:nvPr>
            <p:ph type="body" sz="quarter" idx="19"/>
          </p:nvPr>
        </p:nvSpPr>
        <p:spPr>
          <a:xfrm>
            <a:off x="6202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0" name="Platshållare för text 10"/>
          <p:cNvSpPr>
            <a:spLocks noGrp="1"/>
          </p:cNvSpPr>
          <p:nvPr>
            <p:ph type="body" sz="quarter" idx="20"/>
          </p:nvPr>
        </p:nvSpPr>
        <p:spPr>
          <a:xfrm>
            <a:off x="703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5" name="Platshållare för text 24"/>
          <p:cNvSpPr>
            <a:spLocks noGrp="1"/>
          </p:cNvSpPr>
          <p:nvPr>
            <p:ph type="body" sz="quarter" idx="21"/>
          </p:nvPr>
        </p:nvSpPr>
        <p:spPr>
          <a:xfrm>
            <a:off x="1234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4"/>
          <p:cNvSpPr>
            <a:spLocks noGrp="1"/>
          </p:cNvSpPr>
          <p:nvPr>
            <p:ph type="body" sz="quarter" idx="22"/>
          </p:nvPr>
        </p:nvSpPr>
        <p:spPr>
          <a:xfrm>
            <a:off x="2890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4"/>
          <p:cNvSpPr>
            <a:spLocks noGrp="1"/>
          </p:cNvSpPr>
          <p:nvPr>
            <p:ph type="body" sz="quarter" idx="23"/>
          </p:nvPr>
        </p:nvSpPr>
        <p:spPr>
          <a:xfrm>
            <a:off x="4546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4"/>
          <p:cNvSpPr>
            <a:spLocks noGrp="1"/>
          </p:cNvSpPr>
          <p:nvPr>
            <p:ph type="body" sz="quarter" idx="24"/>
          </p:nvPr>
        </p:nvSpPr>
        <p:spPr>
          <a:xfrm>
            <a:off x="6202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4"/>
          <p:cNvSpPr>
            <a:spLocks noGrp="1"/>
          </p:cNvSpPr>
          <p:nvPr>
            <p:ph type="body" sz="quarter" idx="25"/>
          </p:nvPr>
        </p:nvSpPr>
        <p:spPr>
          <a:xfrm>
            <a:off x="2062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0" name="Platshållare för text 24"/>
          <p:cNvSpPr>
            <a:spLocks noGrp="1"/>
          </p:cNvSpPr>
          <p:nvPr>
            <p:ph type="body" sz="quarter" idx="26"/>
          </p:nvPr>
        </p:nvSpPr>
        <p:spPr>
          <a:xfrm>
            <a:off x="3718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1" name="Platshållare för text 24"/>
          <p:cNvSpPr>
            <a:spLocks noGrp="1"/>
          </p:cNvSpPr>
          <p:nvPr>
            <p:ph type="body" sz="quarter" idx="27"/>
          </p:nvPr>
        </p:nvSpPr>
        <p:spPr>
          <a:xfrm>
            <a:off x="5374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34" name="Rak 33"/>
          <p:cNvCxnSpPr/>
          <p:nvPr userDrawn="1"/>
        </p:nvCxnSpPr>
        <p:spPr>
          <a:xfrm rot="5400000" flipH="1" flipV="1">
            <a:off x="1839147"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7" name="Rak 36"/>
          <p:cNvCxnSpPr/>
          <p:nvPr userDrawn="1"/>
        </p:nvCxnSpPr>
        <p:spPr>
          <a:xfrm rot="5400000" flipH="1" flipV="1">
            <a:off x="3494936"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userDrawn="1"/>
        </p:nvCxnSpPr>
        <p:spPr>
          <a:xfrm rot="5400000" flipH="1" flipV="1">
            <a:off x="5143504"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2681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 vägar framåt">
    <p:spTree>
      <p:nvGrpSpPr>
        <p:cNvPr id="1" name=""/>
        <p:cNvGrpSpPr/>
        <p:nvPr/>
      </p:nvGrpSpPr>
      <p:grpSpPr>
        <a:xfrm>
          <a:off x="0" y="0"/>
          <a:ext cx="0" cy="0"/>
          <a:chOff x="0" y="0"/>
          <a:chExt cx="0" cy="0"/>
        </a:xfrm>
      </p:grpSpPr>
      <p:grpSp>
        <p:nvGrpSpPr>
          <p:cNvPr id="3" name="Grupp 16"/>
          <p:cNvGrpSpPr/>
          <p:nvPr userDrawn="1"/>
        </p:nvGrpSpPr>
        <p:grpSpPr>
          <a:xfrm>
            <a:off x="0" y="1790700"/>
            <a:ext cx="6692900" cy="5072062"/>
            <a:chOff x="0" y="1790700"/>
            <a:chExt cx="6692900" cy="5072062"/>
          </a:xfrm>
        </p:grpSpPr>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5" name="Platshållare för text 13"/>
          <p:cNvSpPr>
            <a:spLocks noGrp="1"/>
          </p:cNvSpPr>
          <p:nvPr>
            <p:ph type="body" sz="quarter" idx="14"/>
          </p:nvPr>
        </p:nvSpPr>
        <p:spPr>
          <a:xfrm>
            <a:off x="6143641" y="1071546"/>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143372" y="1071549"/>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5679643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3 vägar framåt">
    <p:spTree>
      <p:nvGrpSpPr>
        <p:cNvPr id="1" name=""/>
        <p:cNvGrpSpPr/>
        <p:nvPr/>
      </p:nvGrpSpPr>
      <p:grpSpPr>
        <a:xfrm>
          <a:off x="0" y="0"/>
          <a:ext cx="0" cy="0"/>
          <a:chOff x="0" y="0"/>
          <a:chExt cx="0" cy="0"/>
        </a:xfrm>
      </p:grpSpPr>
      <p:grpSp>
        <p:nvGrpSpPr>
          <p:cNvPr id="17" name="Grupp 16"/>
          <p:cNvGrpSpPr/>
          <p:nvPr userDrawn="1"/>
        </p:nvGrpSpPr>
        <p:grpSpPr>
          <a:xfrm>
            <a:off x="0" y="1790700"/>
            <a:ext cx="6692900" cy="5072062"/>
            <a:chOff x="0" y="1790700"/>
            <a:chExt cx="6692900" cy="5072062"/>
          </a:xfrm>
        </p:grpSpPr>
        <p:sp>
          <p:nvSpPr>
            <p:cNvPr id="1029" name="Freeform 5"/>
            <p:cNvSpPr>
              <a:spLocks/>
            </p:cNvSpPr>
            <p:nvPr userDrawn="1"/>
          </p:nvSpPr>
          <p:spPr bwMode="auto">
            <a:xfrm>
              <a:off x="0" y="1871663"/>
              <a:ext cx="5043488" cy="4129087"/>
            </a:xfrm>
            <a:custGeom>
              <a:avLst/>
              <a:gdLst/>
              <a:ahLst/>
              <a:cxnLst>
                <a:cxn ang="0">
                  <a:pos x="0" y="2601"/>
                </a:cxn>
                <a:cxn ang="0">
                  <a:pos x="3177" y="1206"/>
                </a:cxn>
                <a:cxn ang="0">
                  <a:pos x="3088" y="330"/>
                </a:cxn>
                <a:cxn ang="0">
                  <a:pos x="3171" y="323"/>
                </a:cxn>
                <a:cxn ang="0">
                  <a:pos x="2950" y="0"/>
                </a:cxn>
                <a:cxn ang="0">
                  <a:pos x="2781" y="355"/>
                </a:cxn>
                <a:cxn ang="0">
                  <a:pos x="2864" y="349"/>
                </a:cxn>
                <a:cxn ang="0">
                  <a:pos x="2902" y="1187"/>
                </a:cxn>
                <a:cxn ang="0">
                  <a:pos x="0" y="2118"/>
                </a:cxn>
                <a:cxn ang="0">
                  <a:pos x="0" y="2601"/>
                </a:cxn>
              </a:cxnLst>
              <a:rect l="0" t="0" r="r" b="b"/>
              <a:pathLst>
                <a:path w="3177" h="2601">
                  <a:moveTo>
                    <a:pt x="0" y="2601"/>
                  </a:moveTo>
                  <a:lnTo>
                    <a:pt x="3177" y="1206"/>
                  </a:lnTo>
                  <a:lnTo>
                    <a:pt x="3088" y="330"/>
                  </a:lnTo>
                  <a:lnTo>
                    <a:pt x="3171" y="323"/>
                  </a:lnTo>
                  <a:lnTo>
                    <a:pt x="2950" y="0"/>
                  </a:lnTo>
                  <a:lnTo>
                    <a:pt x="2781" y="355"/>
                  </a:lnTo>
                  <a:lnTo>
                    <a:pt x="2864" y="349"/>
                  </a:lnTo>
                  <a:lnTo>
                    <a:pt x="2902" y="1187"/>
                  </a:lnTo>
                  <a:lnTo>
                    <a:pt x="0" y="2118"/>
                  </a:lnTo>
                  <a:lnTo>
                    <a:pt x="0" y="260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4" name="Platshållare för text 13"/>
          <p:cNvSpPr>
            <a:spLocks noGrp="1"/>
          </p:cNvSpPr>
          <p:nvPr>
            <p:ph type="body" sz="quarter" idx="13"/>
          </p:nvPr>
        </p:nvSpPr>
        <p:spPr>
          <a:xfrm>
            <a:off x="3214678"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3"/>
          <p:cNvSpPr>
            <a:spLocks noGrp="1"/>
          </p:cNvSpPr>
          <p:nvPr>
            <p:ph type="body" sz="quarter" idx="14"/>
          </p:nvPr>
        </p:nvSpPr>
        <p:spPr>
          <a:xfrm>
            <a:off x="6000760"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643438" y="500045"/>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34205598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714348" y="1500174"/>
            <a:ext cx="2160000" cy="2913206"/>
            <a:chOff x="714348" y="1500174"/>
            <a:chExt cx="2160000" cy="2913206"/>
          </a:xfrm>
        </p:grpSpPr>
        <p:sp>
          <p:nvSpPr>
            <p:cNvPr id="8" name="Kors 7"/>
            <p:cNvSpPr/>
            <p:nvPr/>
          </p:nvSpPr>
          <p:spPr>
            <a:xfrm>
              <a:off x="714348" y="1500174"/>
              <a:ext cx="2160000" cy="2160000"/>
            </a:xfrm>
            <a:prstGeom prst="plus">
              <a:avLst>
                <a:gd name="adj" fmla="val 35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168884666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Infälld yta">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1000126"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2"/>
          <p:cNvSpPr>
            <a:spLocks noGrp="1"/>
          </p:cNvSpPr>
          <p:nvPr>
            <p:ph type="body" sz="quarter" idx="14"/>
          </p:nvPr>
        </p:nvSpPr>
        <p:spPr>
          <a:xfrm>
            <a:off x="5572132"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5572132"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43877114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Infälld yta (Variant)">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4572000"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2"/>
          <p:cNvSpPr>
            <a:spLocks noGrp="1"/>
          </p:cNvSpPr>
          <p:nvPr>
            <p:ph type="body" sz="quarter" idx="14"/>
          </p:nvPr>
        </p:nvSpPr>
        <p:spPr>
          <a:xfrm>
            <a:off x="1000100"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1000100"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78655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421F857-FCCB-4F52-BCF4-4A15CB6DCE0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6A37549-AE7B-4C8E-B180-0CEF28259F2D}"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182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ADA82A-82B3-468E-ADEC-47453866953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183226710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660926D-97EA-4927-903F-05A382A72D8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47746021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07D5985-8DE1-4FA6-8309-C7295C7F943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44050020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4FF14A2-2F37-4A7C-A4C1-5187A4DA242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10937990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3C8361D-78E3-4D61-B68E-2D442853845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57843369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4DCF8DE-4860-40B6-A7D9-B2ED97778492}"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779825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7A959BC-6B65-4C83-ADEC-AFC4FC23F2D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195909306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3E39F4A-A8F9-40D7-BE7C-5BAFD113D72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06395163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77DE1F4-58CF-41F6-A6DD-17E38EE78FF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2026360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24462D8-CFC8-45DD-BE5D-38A32043EF85}"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FF59945-65B9-417D-83F9-AA1188522D5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59645919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A6B495A-EE3E-4191-8CA7-065C6EEA06D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06234893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A09DADC-5671-442D-B50E-E2F90D3185A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50711494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7746E41-470D-4B63-8AD8-2A25E5088E4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423060276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B8B64E-34DB-4CAC-A4F9-E04A88FD4D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20575754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9B176A4-8AA7-4473-8E39-E0828F393AF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287080436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A3F7338-0188-4DBD-90E9-D2F9E99943A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7370278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07AA41-DBE9-4004-A287-22A459832E8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44429324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844BAFA-F5EF-4685-8C68-A6839F86CAF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427843407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D48105B-0814-49A1-AFD1-C7142ACD5F9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60110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DD50A6-127E-4C2B-A743-C296F839F750}"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421F857-FCCB-4F52-BCF4-4A15CB6DCE0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314361583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24462D8-CFC8-45DD-BE5D-38A32043EF85}"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3299233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DD50A6-127E-4C2B-A743-C296F839F75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51945616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A9C2F20-5237-444E-AE1A-2D9DE41486B2}"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grpSp>
        <p:nvGrpSpPr>
          <p:cNvPr id="7" name="Grupp 6"/>
          <p:cNvGrpSpPr/>
          <p:nvPr userDrawn="1"/>
        </p:nvGrpSpPr>
        <p:grpSpPr bwMode="auto">
          <a:xfrm>
            <a:off x="-137010" y="0"/>
            <a:ext cx="1922952" cy="1785942"/>
            <a:chOff x="-137010" y="0"/>
            <a:chExt cx="1922952" cy="1785942"/>
          </a:xfrm>
        </p:grpSpPr>
        <p:sp>
          <p:nvSpPr>
            <p:cNvPr id="8" name="Diagonal rand 7"/>
            <p:cNvSpPr/>
            <p:nvPr/>
          </p:nvSpPr>
          <p:spPr bwMode="auto">
            <a:xfrm>
              <a:off x="0" y="0"/>
              <a:ext cx="1785942" cy="1785942"/>
            </a:xfrm>
            <a:prstGeom prst="diagStripe">
              <a:avLst>
                <a:gd name="adj" fmla="val 71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auto">
            <a:xfrm rot="18900000">
              <a:off x="-137010" y="618368"/>
              <a:ext cx="1818514" cy="307777"/>
            </a:xfrm>
            <a:prstGeom prst="rect">
              <a:avLst/>
            </a:prstGeom>
            <a:noFill/>
          </p:spPr>
          <p:txBody>
            <a:bodyPr wrap="square" rtlCol="0" anchor="ctr">
              <a:spAutoFit/>
            </a:bodyPr>
            <a:lstStyle/>
            <a:p>
              <a:pPr algn="ctr"/>
              <a:r>
                <a:rPr lang="sv-SE" sz="1400" dirty="0" smtClean="0">
                  <a:solidFill>
                    <a:srgbClr val="77BB44"/>
                  </a:solidFill>
                </a:rPr>
                <a:t>WWW.VINNOVA.SE</a:t>
              </a:r>
              <a:endParaRPr lang="sv-SE" sz="1400" dirty="0">
                <a:solidFill>
                  <a:srgbClr val="77BB44"/>
                </a:solidFill>
              </a:endParaRPr>
            </a:p>
          </p:txBody>
        </p:sp>
      </p:grpSp>
    </p:spTree>
    <p:extLst>
      <p:ext uri="{BB962C8B-B14F-4D97-AF65-F5344CB8AC3E}">
        <p14:creationId xmlns:p14="http://schemas.microsoft.com/office/powerpoint/2010/main" val="30709118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D2CC114-BC14-472B-888A-6AE4BCE10B02}"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18704064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E33AF67-E184-4FF7-85C9-EA0938F3AF17}"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bg1"/>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bg1"/>
                </a:solidFill>
              </a:defRPr>
            </a:lvl1pPr>
            <a:lvl2pPr marL="36000" indent="0" algn="l">
              <a:spcBef>
                <a:spcPts val="0"/>
              </a:spcBef>
              <a:spcAft>
                <a:spcPts val="1200"/>
              </a:spcAft>
              <a:buNone/>
              <a:defRPr sz="4000">
                <a:solidFill>
                  <a:schemeClr val="bg1"/>
                </a:solidFill>
              </a:defRPr>
            </a:lvl2pPr>
            <a:lvl3pPr marL="36000" indent="0" algn="l">
              <a:spcBef>
                <a:spcPts val="0"/>
              </a:spcBef>
              <a:spcAft>
                <a:spcPts val="1200"/>
              </a:spcAft>
              <a:buNone/>
              <a:defRPr sz="4000">
                <a:solidFill>
                  <a:schemeClr val="bg1"/>
                </a:solidFill>
              </a:defRPr>
            </a:lvl3pPr>
            <a:lvl4pPr marL="36000" indent="0" algn="l">
              <a:spcBef>
                <a:spcPts val="0"/>
              </a:spcBef>
              <a:spcAft>
                <a:spcPts val="1200"/>
              </a:spcAft>
              <a:buNone/>
              <a:defRPr sz="4000">
                <a:solidFill>
                  <a:schemeClr val="bg1"/>
                </a:solidFill>
              </a:defRPr>
            </a:lvl4pPr>
            <a:lvl5pPr marL="36000" indent="0" algn="l">
              <a:spcBef>
                <a:spcPts val="0"/>
              </a:spcBef>
              <a:spcAft>
                <a:spcPts val="1200"/>
              </a:spcAft>
              <a:buNone/>
              <a:defRPr sz="4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4089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grpSp>
        <p:nvGrpSpPr>
          <p:cNvPr id="7" name="Grupp 6"/>
          <p:cNvGrpSpPr/>
          <p:nvPr userDrawn="1"/>
        </p:nvGrpSpPr>
        <p:grpSpPr>
          <a:xfrm>
            <a:off x="714348" y="1500174"/>
            <a:ext cx="2160000" cy="2913206"/>
            <a:chOff x="714348" y="1500174"/>
            <a:chExt cx="2160000" cy="2913206"/>
          </a:xfrm>
          <a:solidFill>
            <a:schemeClr val="bg1"/>
          </a:solidFill>
        </p:grpSpPr>
        <p:sp>
          <p:nvSpPr>
            <p:cNvPr id="8" name="Kors 7"/>
            <p:cNvSpPr/>
            <p:nvPr/>
          </p:nvSpPr>
          <p:spPr>
            <a:xfrm>
              <a:off x="714348" y="1500174"/>
              <a:ext cx="2160000" cy="2160000"/>
            </a:xfrm>
            <a:prstGeom prst="plus">
              <a:avLst>
                <a:gd name="adj" fmla="val 35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337843507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50ECCBA-6B33-4D04-A141-37657747B686}"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63160442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9B03B45-E896-479A-97A5-8AA28993DAC6}"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09086414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1215D9B-8D14-494E-B87D-7821EF752DCC}"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bg1"/>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2338872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71BE3947-691F-449E-9805-574366B07784}"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schemeClr val="bg1"/>
                  </a:solidFill>
                </a:rPr>
                <a:t>WWW.VINNOVA.SE</a:t>
              </a:r>
              <a:endParaRPr lang="sv-SE" sz="1400" dirty="0">
                <a:solidFill>
                  <a:schemeClr val="bg1"/>
                </a:solidFill>
              </a:endParaRPr>
            </a:p>
          </p:txBody>
        </p:sp>
      </p:gr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581AE87-15EC-4047-AFEF-93137BF19712}"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bg1"/>
                </a:solidFill>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19174805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17A742E-96C0-485C-94C7-97F141AAB411}"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78416497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6D6DBF7-C0CC-47DB-BF8F-335060A38329}"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15614532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3807C65-5E20-4D3D-A16D-313731FBEDFE}"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bg1"/>
                </a:solidFill>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69348885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A30009A-F3CE-4FF0-9C6E-1D3F8C80C9F4}"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6127431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7F116FC-83E7-4391-93A0-5AF93587AD49}"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299282075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4F253140-823F-45C1-8930-05E8D8B4F74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bwMode="ltGray">
          <a:xfrm>
            <a:off x="-137010" y="0"/>
            <a:ext cx="1922952" cy="1785942"/>
            <a:chOff x="-137010" y="0"/>
            <a:chExt cx="1922952" cy="1785942"/>
          </a:xfrm>
        </p:grpSpPr>
        <p:sp>
          <p:nvSpPr>
            <p:cNvPr id="8" name="Diagonal rand 7"/>
            <p:cNvSpPr/>
            <p:nvPr/>
          </p:nvSpPr>
          <p:spPr bwMode="ltGray">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ltGray">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220221603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695C91D-5E68-4EC7-AA96-47854C32551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51996348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2F8CE15B-49B1-41E7-8240-848C14AAE66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6512202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94534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9526DFF5-7798-45B0-8E5C-EB4E559656FE}"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0ADDE990-B59C-46B6-A04C-AA06E70510C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5135924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0CCB799-F3E4-4920-9513-A3D05E6F626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1115737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983FF39-2082-4477-B14C-BE5F3D20928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5553293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C62B57E-D641-4D5B-BF10-C7CA8161650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4467374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D408A70-EB4A-45DE-984A-33FD07CC185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67790438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V-form 6"/>
          <p:cNvSpPr/>
          <p:nvPr userDrawn="1"/>
        </p:nvSpPr>
        <p:spPr>
          <a:xfrm>
            <a:off x="714348" y="1428736"/>
            <a:ext cx="7715304" cy="2270582"/>
          </a:xfrm>
          <a:prstGeom prst="chevron">
            <a:avLst>
              <a:gd name="adj" fmla="val 23674"/>
            </a:avLst>
          </a:prstGeom>
          <a:gradFill>
            <a:gsLst>
              <a:gs pos="0">
                <a:schemeClr val="tx2"/>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44444"/>
              </a:solidFill>
            </a:endParaRPr>
          </a:p>
        </p:txBody>
      </p:sp>
      <p:sp>
        <p:nvSpPr>
          <p:cNvPr id="11" name="Platshållare för text 10"/>
          <p:cNvSpPr>
            <a:spLocks noGrp="1"/>
          </p:cNvSpPr>
          <p:nvPr>
            <p:ph type="body" sz="quarter" idx="13"/>
          </p:nvPr>
        </p:nvSpPr>
        <p:spPr>
          <a:xfrm>
            <a:off x="1234148" y="3786190"/>
            <a:ext cx="828668"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text 10"/>
          <p:cNvSpPr>
            <a:spLocks noGrp="1"/>
          </p:cNvSpPr>
          <p:nvPr>
            <p:ph type="body" sz="quarter" idx="14"/>
          </p:nvPr>
        </p:nvSpPr>
        <p:spPr>
          <a:xfrm>
            <a:off x="2062816"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0"/>
          <p:cNvSpPr>
            <a:spLocks noGrp="1"/>
          </p:cNvSpPr>
          <p:nvPr>
            <p:ph type="body" sz="quarter" idx="15"/>
          </p:nvPr>
        </p:nvSpPr>
        <p:spPr>
          <a:xfrm>
            <a:off x="289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6" name="Platshållare för text 10"/>
          <p:cNvSpPr>
            <a:spLocks noGrp="1"/>
          </p:cNvSpPr>
          <p:nvPr>
            <p:ph type="body" sz="quarter" idx="16"/>
          </p:nvPr>
        </p:nvSpPr>
        <p:spPr>
          <a:xfrm>
            <a:off x="3718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7" name="Platshållare för text 10"/>
          <p:cNvSpPr>
            <a:spLocks noGrp="1"/>
          </p:cNvSpPr>
          <p:nvPr>
            <p:ph type="body" sz="quarter" idx="17"/>
          </p:nvPr>
        </p:nvSpPr>
        <p:spPr>
          <a:xfrm>
            <a:off x="4546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8" name="Platshållare för text 10"/>
          <p:cNvSpPr>
            <a:spLocks noGrp="1"/>
          </p:cNvSpPr>
          <p:nvPr>
            <p:ph type="body" sz="quarter" idx="18"/>
          </p:nvPr>
        </p:nvSpPr>
        <p:spPr>
          <a:xfrm>
            <a:off x="5374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9" name="Platshållare för text 10"/>
          <p:cNvSpPr>
            <a:spLocks noGrp="1"/>
          </p:cNvSpPr>
          <p:nvPr>
            <p:ph type="body" sz="quarter" idx="19"/>
          </p:nvPr>
        </p:nvSpPr>
        <p:spPr>
          <a:xfrm>
            <a:off x="6202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0" name="Platshållare för text 10"/>
          <p:cNvSpPr>
            <a:spLocks noGrp="1"/>
          </p:cNvSpPr>
          <p:nvPr>
            <p:ph type="body" sz="quarter" idx="20"/>
          </p:nvPr>
        </p:nvSpPr>
        <p:spPr>
          <a:xfrm>
            <a:off x="703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5" name="Platshållare för text 24"/>
          <p:cNvSpPr>
            <a:spLocks noGrp="1"/>
          </p:cNvSpPr>
          <p:nvPr>
            <p:ph type="body" sz="quarter" idx="21"/>
          </p:nvPr>
        </p:nvSpPr>
        <p:spPr>
          <a:xfrm>
            <a:off x="1234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4"/>
          <p:cNvSpPr>
            <a:spLocks noGrp="1"/>
          </p:cNvSpPr>
          <p:nvPr>
            <p:ph type="body" sz="quarter" idx="22"/>
          </p:nvPr>
        </p:nvSpPr>
        <p:spPr>
          <a:xfrm>
            <a:off x="2890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4"/>
          <p:cNvSpPr>
            <a:spLocks noGrp="1"/>
          </p:cNvSpPr>
          <p:nvPr>
            <p:ph type="body" sz="quarter" idx="23"/>
          </p:nvPr>
        </p:nvSpPr>
        <p:spPr>
          <a:xfrm>
            <a:off x="4546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4"/>
          <p:cNvSpPr>
            <a:spLocks noGrp="1"/>
          </p:cNvSpPr>
          <p:nvPr>
            <p:ph type="body" sz="quarter" idx="24"/>
          </p:nvPr>
        </p:nvSpPr>
        <p:spPr>
          <a:xfrm>
            <a:off x="6202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4"/>
          <p:cNvSpPr>
            <a:spLocks noGrp="1"/>
          </p:cNvSpPr>
          <p:nvPr>
            <p:ph type="body" sz="quarter" idx="25"/>
          </p:nvPr>
        </p:nvSpPr>
        <p:spPr>
          <a:xfrm>
            <a:off x="2062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0" name="Platshållare för text 24"/>
          <p:cNvSpPr>
            <a:spLocks noGrp="1"/>
          </p:cNvSpPr>
          <p:nvPr>
            <p:ph type="body" sz="quarter" idx="26"/>
          </p:nvPr>
        </p:nvSpPr>
        <p:spPr>
          <a:xfrm>
            <a:off x="3718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1" name="Platshållare för text 24"/>
          <p:cNvSpPr>
            <a:spLocks noGrp="1"/>
          </p:cNvSpPr>
          <p:nvPr>
            <p:ph type="body" sz="quarter" idx="27"/>
          </p:nvPr>
        </p:nvSpPr>
        <p:spPr>
          <a:xfrm>
            <a:off x="5374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cxnSp>
        <p:nvCxnSpPr>
          <p:cNvPr id="34" name="Rak 33"/>
          <p:cNvCxnSpPr/>
          <p:nvPr userDrawn="1"/>
        </p:nvCxnSpPr>
        <p:spPr>
          <a:xfrm rot="5400000" flipH="1" flipV="1">
            <a:off x="1839147"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7" name="Rak 36"/>
          <p:cNvCxnSpPr/>
          <p:nvPr userDrawn="1"/>
        </p:nvCxnSpPr>
        <p:spPr>
          <a:xfrm rot="5400000" flipH="1" flipV="1">
            <a:off x="3494936"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userDrawn="1"/>
        </p:nvCxnSpPr>
        <p:spPr>
          <a:xfrm rot="5400000" flipH="1" flipV="1">
            <a:off x="5143504"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1226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2 vägar framåt">
    <p:spTree>
      <p:nvGrpSpPr>
        <p:cNvPr id="1" name=""/>
        <p:cNvGrpSpPr/>
        <p:nvPr/>
      </p:nvGrpSpPr>
      <p:grpSpPr>
        <a:xfrm>
          <a:off x="0" y="0"/>
          <a:ext cx="0" cy="0"/>
          <a:chOff x="0" y="0"/>
          <a:chExt cx="0" cy="0"/>
        </a:xfrm>
      </p:grpSpPr>
      <p:grpSp>
        <p:nvGrpSpPr>
          <p:cNvPr id="3" name="Grupp 16"/>
          <p:cNvGrpSpPr/>
          <p:nvPr userDrawn="1"/>
        </p:nvGrpSpPr>
        <p:grpSpPr>
          <a:xfrm>
            <a:off x="0" y="1790700"/>
            <a:ext cx="6692900" cy="5072062"/>
            <a:chOff x="0" y="1790700"/>
            <a:chExt cx="6692900" cy="5072062"/>
          </a:xfrm>
        </p:grpSpPr>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5" name="Platshållare för text 13"/>
          <p:cNvSpPr>
            <a:spLocks noGrp="1"/>
          </p:cNvSpPr>
          <p:nvPr>
            <p:ph type="body" sz="quarter" idx="14"/>
          </p:nvPr>
        </p:nvSpPr>
        <p:spPr>
          <a:xfrm>
            <a:off x="6143641" y="1071546"/>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143372" y="1071549"/>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54648461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3 vägar framåt">
    <p:spTree>
      <p:nvGrpSpPr>
        <p:cNvPr id="1" name=""/>
        <p:cNvGrpSpPr/>
        <p:nvPr/>
      </p:nvGrpSpPr>
      <p:grpSpPr>
        <a:xfrm>
          <a:off x="0" y="0"/>
          <a:ext cx="0" cy="0"/>
          <a:chOff x="0" y="0"/>
          <a:chExt cx="0" cy="0"/>
        </a:xfrm>
      </p:grpSpPr>
      <p:grpSp>
        <p:nvGrpSpPr>
          <p:cNvPr id="17" name="Grupp 16"/>
          <p:cNvGrpSpPr/>
          <p:nvPr userDrawn="1"/>
        </p:nvGrpSpPr>
        <p:grpSpPr>
          <a:xfrm>
            <a:off x="0" y="1790700"/>
            <a:ext cx="6692900" cy="5072062"/>
            <a:chOff x="0" y="1790700"/>
            <a:chExt cx="6692900" cy="5072062"/>
          </a:xfrm>
        </p:grpSpPr>
        <p:sp>
          <p:nvSpPr>
            <p:cNvPr id="1029" name="Freeform 5"/>
            <p:cNvSpPr>
              <a:spLocks/>
            </p:cNvSpPr>
            <p:nvPr userDrawn="1"/>
          </p:nvSpPr>
          <p:spPr bwMode="auto">
            <a:xfrm>
              <a:off x="0" y="1871663"/>
              <a:ext cx="5043488" cy="4129087"/>
            </a:xfrm>
            <a:custGeom>
              <a:avLst/>
              <a:gdLst/>
              <a:ahLst/>
              <a:cxnLst>
                <a:cxn ang="0">
                  <a:pos x="0" y="2601"/>
                </a:cxn>
                <a:cxn ang="0">
                  <a:pos x="3177" y="1206"/>
                </a:cxn>
                <a:cxn ang="0">
                  <a:pos x="3088" y="330"/>
                </a:cxn>
                <a:cxn ang="0">
                  <a:pos x="3171" y="323"/>
                </a:cxn>
                <a:cxn ang="0">
                  <a:pos x="2950" y="0"/>
                </a:cxn>
                <a:cxn ang="0">
                  <a:pos x="2781" y="355"/>
                </a:cxn>
                <a:cxn ang="0">
                  <a:pos x="2864" y="349"/>
                </a:cxn>
                <a:cxn ang="0">
                  <a:pos x="2902" y="1187"/>
                </a:cxn>
                <a:cxn ang="0">
                  <a:pos x="0" y="2118"/>
                </a:cxn>
                <a:cxn ang="0">
                  <a:pos x="0" y="2601"/>
                </a:cxn>
              </a:cxnLst>
              <a:rect l="0" t="0" r="r" b="b"/>
              <a:pathLst>
                <a:path w="3177" h="2601">
                  <a:moveTo>
                    <a:pt x="0" y="2601"/>
                  </a:moveTo>
                  <a:lnTo>
                    <a:pt x="3177" y="1206"/>
                  </a:lnTo>
                  <a:lnTo>
                    <a:pt x="3088" y="330"/>
                  </a:lnTo>
                  <a:lnTo>
                    <a:pt x="3171" y="323"/>
                  </a:lnTo>
                  <a:lnTo>
                    <a:pt x="2950" y="0"/>
                  </a:lnTo>
                  <a:lnTo>
                    <a:pt x="2781" y="355"/>
                  </a:lnTo>
                  <a:lnTo>
                    <a:pt x="2864" y="349"/>
                  </a:lnTo>
                  <a:lnTo>
                    <a:pt x="2902" y="1187"/>
                  </a:lnTo>
                  <a:lnTo>
                    <a:pt x="0" y="2118"/>
                  </a:lnTo>
                  <a:lnTo>
                    <a:pt x="0" y="260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0" name="Freeform 6"/>
            <p:cNvSpPr>
              <a:spLocks/>
            </p:cNvSpPr>
            <p:nvPr userDrawn="1"/>
          </p:nvSpPr>
          <p:spPr bwMode="auto">
            <a:xfrm>
              <a:off x="0" y="1790700"/>
              <a:ext cx="5861050" cy="5072062"/>
            </a:xfrm>
            <a:custGeom>
              <a:avLst/>
              <a:gdLst/>
              <a:ahLst/>
              <a:cxnLst>
                <a:cxn ang="0">
                  <a:pos x="3263" y="355"/>
                </a:cxn>
                <a:cxn ang="0">
                  <a:pos x="3350" y="362"/>
                </a:cxn>
                <a:cxn ang="0">
                  <a:pos x="3196" y="1257"/>
                </a:cxn>
                <a:cxn ang="0">
                  <a:pos x="0" y="2703"/>
                </a:cxn>
                <a:cxn ang="0">
                  <a:pos x="0" y="3195"/>
                </a:cxn>
                <a:cxn ang="0">
                  <a:pos x="876" y="3195"/>
                </a:cxn>
                <a:cxn ang="0">
                  <a:pos x="3500" y="1280"/>
                </a:cxn>
                <a:cxn ang="0">
                  <a:pos x="3602" y="381"/>
                </a:cxn>
                <a:cxn ang="0">
                  <a:pos x="3692" y="387"/>
                </a:cxn>
                <a:cxn ang="0">
                  <a:pos x="3506" y="0"/>
                </a:cxn>
                <a:cxn ang="0">
                  <a:pos x="3263" y="355"/>
                </a:cxn>
              </a:cxnLst>
              <a:rect l="0" t="0" r="r" b="b"/>
              <a:pathLst>
                <a:path w="3692" h="3195">
                  <a:moveTo>
                    <a:pt x="3263" y="355"/>
                  </a:moveTo>
                  <a:lnTo>
                    <a:pt x="3350" y="362"/>
                  </a:lnTo>
                  <a:lnTo>
                    <a:pt x="3196" y="1257"/>
                  </a:lnTo>
                  <a:lnTo>
                    <a:pt x="0" y="2703"/>
                  </a:lnTo>
                  <a:lnTo>
                    <a:pt x="0" y="3195"/>
                  </a:lnTo>
                  <a:lnTo>
                    <a:pt x="876" y="3195"/>
                  </a:lnTo>
                  <a:lnTo>
                    <a:pt x="3500" y="1280"/>
                  </a:lnTo>
                  <a:lnTo>
                    <a:pt x="3602" y="381"/>
                  </a:lnTo>
                  <a:lnTo>
                    <a:pt x="3692" y="387"/>
                  </a:lnTo>
                  <a:lnTo>
                    <a:pt x="3506" y="0"/>
                  </a:lnTo>
                  <a:lnTo>
                    <a:pt x="3263" y="355"/>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031" name="Freeform 7"/>
            <p:cNvSpPr>
              <a:spLocks/>
            </p:cNvSpPr>
            <p:nvPr userDrawn="1"/>
          </p:nvSpPr>
          <p:spPr bwMode="auto">
            <a:xfrm>
              <a:off x="1619250" y="1892300"/>
              <a:ext cx="5073650" cy="4970462"/>
            </a:xfrm>
            <a:custGeom>
              <a:avLst/>
              <a:gdLst/>
              <a:ahLst/>
              <a:cxnLst>
                <a:cxn ang="0">
                  <a:pos x="2732" y="339"/>
                </a:cxn>
                <a:cxn ang="0">
                  <a:pos x="2822" y="365"/>
                </a:cxn>
                <a:cxn ang="0">
                  <a:pos x="2505" y="1216"/>
                </a:cxn>
                <a:cxn ang="0">
                  <a:pos x="0" y="3131"/>
                </a:cxn>
                <a:cxn ang="0">
                  <a:pos x="1965" y="3131"/>
                </a:cxn>
                <a:cxn ang="0">
                  <a:pos x="2844" y="1238"/>
                </a:cxn>
                <a:cxn ang="0">
                  <a:pos x="3097" y="435"/>
                </a:cxn>
                <a:cxn ang="0">
                  <a:pos x="3196" y="464"/>
                </a:cxn>
                <a:cxn ang="0">
                  <a:pos x="3071" y="0"/>
                </a:cxn>
                <a:cxn ang="0">
                  <a:pos x="2732" y="339"/>
                </a:cxn>
              </a:cxnLst>
              <a:rect l="0" t="0" r="r" b="b"/>
              <a:pathLst>
                <a:path w="3196" h="3131">
                  <a:moveTo>
                    <a:pt x="2732" y="339"/>
                  </a:moveTo>
                  <a:lnTo>
                    <a:pt x="2822" y="365"/>
                  </a:lnTo>
                  <a:lnTo>
                    <a:pt x="2505" y="1216"/>
                  </a:lnTo>
                  <a:lnTo>
                    <a:pt x="0" y="3131"/>
                  </a:lnTo>
                  <a:lnTo>
                    <a:pt x="1965" y="3131"/>
                  </a:lnTo>
                  <a:lnTo>
                    <a:pt x="2844" y="1238"/>
                  </a:lnTo>
                  <a:lnTo>
                    <a:pt x="3097" y="435"/>
                  </a:lnTo>
                  <a:lnTo>
                    <a:pt x="3196" y="464"/>
                  </a:lnTo>
                  <a:lnTo>
                    <a:pt x="3071" y="0"/>
                  </a:lnTo>
                  <a:lnTo>
                    <a:pt x="2732" y="339"/>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4" name="Platshållare för text 13"/>
          <p:cNvSpPr>
            <a:spLocks noGrp="1"/>
          </p:cNvSpPr>
          <p:nvPr>
            <p:ph type="body" sz="quarter" idx="13"/>
          </p:nvPr>
        </p:nvSpPr>
        <p:spPr>
          <a:xfrm>
            <a:off x="3214678"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Platshållare för text 13"/>
          <p:cNvSpPr>
            <a:spLocks noGrp="1"/>
          </p:cNvSpPr>
          <p:nvPr>
            <p:ph type="body" sz="quarter" idx="14"/>
          </p:nvPr>
        </p:nvSpPr>
        <p:spPr>
          <a:xfrm>
            <a:off x="6000760"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6" name="Platshållare för text 13"/>
          <p:cNvSpPr>
            <a:spLocks noGrp="1"/>
          </p:cNvSpPr>
          <p:nvPr>
            <p:ph type="body" sz="quarter" idx="15"/>
          </p:nvPr>
        </p:nvSpPr>
        <p:spPr>
          <a:xfrm>
            <a:off x="4643438" y="500045"/>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11239571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714348" y="1500174"/>
            <a:ext cx="2160000" cy="2913206"/>
            <a:chOff x="714348" y="1500174"/>
            <a:chExt cx="2160000" cy="2913206"/>
          </a:xfrm>
        </p:grpSpPr>
        <p:sp>
          <p:nvSpPr>
            <p:cNvPr id="8" name="Kors 7"/>
            <p:cNvSpPr/>
            <p:nvPr/>
          </p:nvSpPr>
          <p:spPr>
            <a:xfrm>
              <a:off x="714348" y="1500174"/>
              <a:ext cx="2160000" cy="2160000"/>
            </a:xfrm>
            <a:prstGeom prst="plus">
              <a:avLst>
                <a:gd name="adj" fmla="val 35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375470214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Infälld yta">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1000126"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2"/>
          <p:cNvSpPr>
            <a:spLocks noGrp="1"/>
          </p:cNvSpPr>
          <p:nvPr>
            <p:ph type="body" sz="quarter" idx="14"/>
          </p:nvPr>
        </p:nvSpPr>
        <p:spPr>
          <a:xfrm>
            <a:off x="5572132"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5572132"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580844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8B18636C-B4DE-4710-B226-F6C6323EFB34}"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Infälld yta (Variant)">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4572000"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3" name="Platshållare för text 12"/>
          <p:cNvSpPr>
            <a:spLocks noGrp="1"/>
          </p:cNvSpPr>
          <p:nvPr>
            <p:ph type="body" sz="quarter" idx="14"/>
          </p:nvPr>
        </p:nvSpPr>
        <p:spPr>
          <a:xfrm>
            <a:off x="1000100"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1"/>
          <p:cNvSpPr>
            <a:spLocks noGrp="1"/>
          </p:cNvSpPr>
          <p:nvPr>
            <p:ph sz="quarter" idx="15"/>
          </p:nvPr>
        </p:nvSpPr>
        <p:spPr>
          <a:xfrm>
            <a:off x="1000100" y="428625"/>
            <a:ext cx="3286125" cy="32861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290433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6A37549-AE7B-4C8E-B180-0CEF28259F2D}"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1184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ADA82A-82B3-468E-ADEC-47453866953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54908887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660926D-97EA-4927-903F-05A382A72D8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01429236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07D5985-8DE1-4FA6-8309-C7295C7F943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91443561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4FF14A2-2F37-4A7C-A4C1-5187A4DA242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388273481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3C8361D-78E3-4D61-B68E-2D442853845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402447147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4DCF8DE-4860-40B6-A7D9-B2ED97778492}"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26588144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7A959BC-6B65-4C83-ADEC-AFC4FC23F2D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340996846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3E39F4A-A8F9-40D7-BE7C-5BAFD113D72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997705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8E106E7-084D-4CC7-B701-E0F0B9369F9B}"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77DE1F4-58CF-41F6-A6DD-17E38EE78FF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140040159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FF59945-65B9-417D-83F9-AA1188522D5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415882698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A6B495A-EE3E-4191-8CA7-065C6EEA06D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38262376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A09DADC-5671-442D-B50E-E2F90D3185A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15998358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7746E41-470D-4B63-8AD8-2A25E5088E4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592916791"/>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B8B64E-34DB-4CAC-A4F9-E04A88FD4D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29348818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9B176A4-8AA7-4473-8E39-E0828F393AF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221162130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A3F7338-0188-4DBD-90E9-D2F9E99943A8}"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0076962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07AA41-DBE9-4004-A287-22A459832E8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10401782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844BAFA-F5EF-4685-8C68-A6839F86CAF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1558295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3"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5360D39-3C0A-4606-98C8-531A1021CF2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D48105B-0814-49A1-AFD1-C7142ACD5F9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28917631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421F857-FCCB-4F52-BCF4-4A15CB6DCE0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238969697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24462D8-CFC8-45DD-BE5D-38A32043EF85}"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3729481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DD50A6-127E-4C2B-A743-C296F839F75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31190995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6CF0EAE-F4A7-43C4-AEE9-BB2D4DFAFEAC}"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137010" y="0"/>
            <a:ext cx="1922952" cy="1785942"/>
            <a:chOff x="-137010" y="0"/>
            <a:chExt cx="1922952" cy="1785942"/>
          </a:xfrm>
        </p:grpSpPr>
        <p:sp>
          <p:nvSpPr>
            <p:cNvPr id="8" name="Diagonal rand 7"/>
            <p:cNvSpPr/>
            <p:nvPr/>
          </p:nvSpPr>
          <p:spPr>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160392829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4B4B837-FACF-4A2A-87D3-64E099D6872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329376934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2363A08-3B26-4EE7-875B-B7135F3F703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83414780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7F7CCB03-5237-4626-AE21-72EBF6E97C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56340659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2A63CE0B-833F-44B1-911D-6E2F440C7C52}"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6414904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FF92F06C-D632-4007-8664-244CCFF905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33104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214DE7F0-ECD1-4EDA-BBA5-33EEC810FCE8}"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E55CF56F-D2F1-456E-B952-76F1225494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5538520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D90827D-F6E8-42AE-BB48-2881C0F3C7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26450662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7451D3B6-9501-4263-B140-A49865692E9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9657533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3A5B0D0-C3E2-4FBD-9731-B3AEEF75618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3674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4F889B9-E8D4-4EDD-B559-5F795B9C698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89193906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288B0C7-3C18-4A39-A1E7-B7FB8B7A573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5569061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4D93F7D4-2855-4874-80F3-2D295E88AA46}"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716807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2AC8259-C212-4ABC-B271-51CA0C040DD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Platshållare för bild 7"/>
          <p:cNvSpPr>
            <a:spLocks noGrp="1"/>
          </p:cNvSpPr>
          <p:nvPr>
            <p:ph type="pic" sz="quarter" idx="16"/>
          </p:nvPr>
        </p:nvSpPr>
        <p:spPr>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4" name="Platshållare för bild 7"/>
          <p:cNvSpPr>
            <a:spLocks noGrp="1"/>
          </p:cNvSpPr>
          <p:nvPr>
            <p:ph type="pic" sz="quarter" idx="17"/>
          </p:nvPr>
        </p:nvSpPr>
        <p:spPr>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329477810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DD012B7-5DB3-4275-B9C0-0165581F76E5}"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37058248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2961E41-8608-4D36-BFEA-D8A7D5A6D0EA}"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03954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DA61222D-84CF-4747-B9BC-1A3711D33525}"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AFACC8CB-E02A-4F5E-9ACC-FB8A9B12857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7"/>
          <p:cNvSpPr>
            <a:spLocks noGrp="1" noChangeAspect="1"/>
          </p:cNvSpPr>
          <p:nvPr>
            <p:ph type="pic" sz="quarter" idx="16"/>
          </p:nvPr>
        </p:nvSpPr>
        <p:spPr>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noChangeAspect="1"/>
          </p:cNvSpPr>
          <p:nvPr>
            <p:ph type="pic" sz="quarter" idx="17"/>
          </p:nvPr>
        </p:nvSpPr>
        <p:spPr>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Tree>
    <p:extLst>
      <p:ext uri="{BB962C8B-B14F-4D97-AF65-F5344CB8AC3E}">
        <p14:creationId xmlns:p14="http://schemas.microsoft.com/office/powerpoint/2010/main" val="133309775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7259C82-7D3D-4E70-891F-FC8AE1851D4B}"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85431448"/>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4F8A5FC-F648-4BAC-B4A5-55000C0BC231}"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350464946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BC04756-4434-4925-9C78-A9184590E2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89144190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ABD1282-DE19-46CD-A206-FB8E43F1F2F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19536837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0E6CB52-6838-4FD1-9832-D20F1E84CAD4}"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70912565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E109938-22F7-41B5-81C1-1746C9F2A7D7}"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p:cNvSpPr>
          <p:nvPr>
            <p:ph type="pic" sz="quarter" idx="13"/>
          </p:nvPr>
        </p:nvSpPr>
        <p:spPr>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396555754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41A08F9-0D2D-4604-ACF4-9D90D5C7B5B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dirty="0"/>
          </a:p>
        </p:txBody>
      </p:sp>
    </p:spTree>
    <p:extLst>
      <p:ext uri="{BB962C8B-B14F-4D97-AF65-F5344CB8AC3E}">
        <p14:creationId xmlns:p14="http://schemas.microsoft.com/office/powerpoint/2010/main" val="43538208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2070712D-7941-4F09-9DCB-417BB9C2ACA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bild 7"/>
          <p:cNvSpPr>
            <a:spLocks noGrp="1"/>
          </p:cNvSpPr>
          <p:nvPr>
            <p:ph type="pic" sz="quarter" idx="13"/>
          </p:nvPr>
        </p:nvSpPr>
        <p:spPr>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bild 7"/>
          <p:cNvSpPr>
            <a:spLocks noGrp="1"/>
          </p:cNvSpPr>
          <p:nvPr>
            <p:ph type="pic" sz="quarter" idx="15"/>
          </p:nvPr>
        </p:nvSpPr>
        <p:spPr>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1" name="Platshållare för bild 7"/>
          <p:cNvSpPr>
            <a:spLocks noGrp="1"/>
          </p:cNvSpPr>
          <p:nvPr>
            <p:ph type="pic" sz="quarter" idx="14"/>
          </p:nvPr>
        </p:nvSpPr>
        <p:spPr>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112575062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36BA794-32F0-4B85-B080-EA60147DE0AD}"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bild 7"/>
          <p:cNvSpPr>
            <a:spLocks noGrp="1" noChangeAspect="1"/>
          </p:cNvSpPr>
          <p:nvPr>
            <p:ph type="pic" sz="quarter" idx="13"/>
          </p:nvPr>
        </p:nvSpPr>
        <p:spPr>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8" name="Platshållare för bild 7"/>
          <p:cNvSpPr>
            <a:spLocks noGrp="1" noChangeAspect="1"/>
          </p:cNvSpPr>
          <p:nvPr>
            <p:ph type="pic" sz="quarter" idx="14"/>
          </p:nvPr>
        </p:nvSpPr>
        <p:spPr>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9" name="Platshållare för bild 7"/>
          <p:cNvSpPr>
            <a:spLocks noGrp="1" noChangeAspect="1"/>
          </p:cNvSpPr>
          <p:nvPr>
            <p:ph type="pic" sz="quarter" idx="15"/>
          </p:nvPr>
        </p:nvSpPr>
        <p:spPr>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dirty="0"/>
          </a:p>
        </p:txBody>
      </p:sp>
      <p:sp>
        <p:nvSpPr>
          <p:cNvPr id="10" name="Platshållare för bild 7"/>
          <p:cNvSpPr>
            <a:spLocks noGrp="1" noChangeAspect="1"/>
          </p:cNvSpPr>
          <p:nvPr>
            <p:ph type="pic" sz="quarter" idx="16"/>
          </p:nvPr>
        </p:nvSpPr>
        <p:spPr>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r>
              <a:rPr lang="sv-SE" smtClean="0"/>
              <a:t>Klicka på ikonen för att lägga till en bild</a:t>
            </a:r>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060844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345EC129-DD14-4BEC-91AA-4B49830A14C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2454F49-1EFC-4C27-8A67-6991E4DDE23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276470822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4F6E22C-E6DC-4965-9C4B-E28BFEE5FC7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smtClean="0"/>
              <a:t>Klicka här för att ändra format</a:t>
            </a:r>
            <a:endParaRPr lang="sv-SE" dirty="0"/>
          </a:p>
        </p:txBody>
      </p:sp>
    </p:spTree>
    <p:extLst>
      <p:ext uri="{BB962C8B-B14F-4D97-AF65-F5344CB8AC3E}">
        <p14:creationId xmlns:p14="http://schemas.microsoft.com/office/powerpoint/2010/main" val="172925135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03C71B6-585D-494D-8A29-FC01551426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r>
              <a:rPr lang="sv-SE" smtClean="0"/>
              <a:t>Klicka på ikonen för att lägga till ett diagram</a:t>
            </a:r>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17724312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0EBD5DD-E10A-425B-BC4B-D1C9248BF9CE}"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r>
              <a:rPr lang="sv-SE" smtClean="0"/>
              <a:t>Klicka på ikonen för att lägga till ett medieklipp</a:t>
            </a:r>
            <a:endParaRPr lang="sv-SE"/>
          </a:p>
        </p:txBody>
      </p:sp>
    </p:spTree>
    <p:extLst>
      <p:ext uri="{BB962C8B-B14F-4D97-AF65-F5344CB8AC3E}">
        <p14:creationId xmlns:p14="http://schemas.microsoft.com/office/powerpoint/2010/main" val="398130310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424D738-F547-46B2-9AED-3D10E9E0EF70}"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Rektangel 8"/>
          <p:cNvSpPr/>
          <p:nvPr userDrawn="1"/>
        </p:nvSpPr>
        <p:spPr>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smtClean="0"/>
              <a:t>Klicka här för att ändra format</a:t>
            </a:r>
            <a:endParaRPr lang="sv-SE"/>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33028814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8377C03-DFE4-4512-A19F-5E847CAA66EF}"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341902827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A9C2F20-5237-444E-AE1A-2D9DE41486B2}"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grpSp>
        <p:nvGrpSpPr>
          <p:cNvPr id="7" name="Grupp 6"/>
          <p:cNvGrpSpPr/>
          <p:nvPr userDrawn="1"/>
        </p:nvGrpSpPr>
        <p:grpSpPr bwMode="auto">
          <a:xfrm>
            <a:off x="-137010" y="0"/>
            <a:ext cx="1922952" cy="1785942"/>
            <a:chOff x="-137010" y="0"/>
            <a:chExt cx="1922952" cy="1785942"/>
          </a:xfrm>
        </p:grpSpPr>
        <p:sp>
          <p:nvSpPr>
            <p:cNvPr id="8" name="Diagonal rand 7"/>
            <p:cNvSpPr/>
            <p:nvPr/>
          </p:nvSpPr>
          <p:spPr bwMode="auto">
            <a:xfrm>
              <a:off x="0" y="0"/>
              <a:ext cx="1785942" cy="1785942"/>
            </a:xfrm>
            <a:prstGeom prst="diagStripe">
              <a:avLst>
                <a:gd name="adj" fmla="val 71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bwMode="auto">
            <a:xfrm rot="18900000">
              <a:off x="-137010" y="618368"/>
              <a:ext cx="1818514" cy="307777"/>
            </a:xfrm>
            <a:prstGeom prst="rect">
              <a:avLst/>
            </a:prstGeom>
            <a:noFill/>
          </p:spPr>
          <p:txBody>
            <a:bodyPr wrap="square" rtlCol="0" anchor="ctr">
              <a:spAutoFit/>
            </a:bodyPr>
            <a:lstStyle/>
            <a:p>
              <a:pPr algn="ctr"/>
              <a:r>
                <a:rPr lang="sv-SE" sz="1400" dirty="0" smtClean="0">
                  <a:solidFill>
                    <a:srgbClr val="77BB44"/>
                  </a:solidFill>
                </a:rPr>
                <a:t>WWW.VINNOVA.SE</a:t>
              </a:r>
              <a:endParaRPr lang="sv-SE" sz="1400" dirty="0">
                <a:solidFill>
                  <a:srgbClr val="77BB44"/>
                </a:solidFill>
              </a:endParaRPr>
            </a:p>
          </p:txBody>
        </p:sp>
      </p:grpSp>
    </p:spTree>
    <p:extLst>
      <p:ext uri="{BB962C8B-B14F-4D97-AF65-F5344CB8AC3E}">
        <p14:creationId xmlns:p14="http://schemas.microsoft.com/office/powerpoint/2010/main" val="73114232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D2CC114-BC14-472B-888A-6AE4BCE10B02}"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949758193"/>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E33AF67-E184-4FF7-85C9-EA0938F3AF17}"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bg1"/>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bg1"/>
                </a:solidFill>
              </a:defRPr>
            </a:lvl1pPr>
            <a:lvl2pPr marL="36000" indent="0" algn="l">
              <a:spcBef>
                <a:spcPts val="0"/>
              </a:spcBef>
              <a:spcAft>
                <a:spcPts val="1200"/>
              </a:spcAft>
              <a:buNone/>
              <a:defRPr sz="4000">
                <a:solidFill>
                  <a:schemeClr val="bg1"/>
                </a:solidFill>
              </a:defRPr>
            </a:lvl2pPr>
            <a:lvl3pPr marL="36000" indent="0" algn="l">
              <a:spcBef>
                <a:spcPts val="0"/>
              </a:spcBef>
              <a:spcAft>
                <a:spcPts val="1200"/>
              </a:spcAft>
              <a:buNone/>
              <a:defRPr sz="4000">
                <a:solidFill>
                  <a:schemeClr val="bg1"/>
                </a:solidFill>
              </a:defRPr>
            </a:lvl3pPr>
            <a:lvl4pPr marL="36000" indent="0" algn="l">
              <a:spcBef>
                <a:spcPts val="0"/>
              </a:spcBef>
              <a:spcAft>
                <a:spcPts val="1200"/>
              </a:spcAft>
              <a:buNone/>
              <a:defRPr sz="4000">
                <a:solidFill>
                  <a:schemeClr val="bg1"/>
                </a:solidFill>
              </a:defRPr>
            </a:lvl4pPr>
            <a:lvl5pPr marL="36000" indent="0" algn="l">
              <a:spcBef>
                <a:spcPts val="0"/>
              </a:spcBef>
              <a:spcAft>
                <a:spcPts val="1200"/>
              </a:spcAft>
              <a:buNone/>
              <a:defRPr sz="4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0944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grpSp>
        <p:nvGrpSpPr>
          <p:cNvPr id="7" name="Grupp 6"/>
          <p:cNvGrpSpPr/>
          <p:nvPr userDrawn="1"/>
        </p:nvGrpSpPr>
        <p:grpSpPr>
          <a:xfrm>
            <a:off x="714348" y="1500174"/>
            <a:ext cx="2160000" cy="2913206"/>
            <a:chOff x="714348" y="1500174"/>
            <a:chExt cx="2160000" cy="2913206"/>
          </a:xfrm>
          <a:solidFill>
            <a:schemeClr val="bg1"/>
          </a:solidFill>
        </p:grpSpPr>
        <p:sp>
          <p:nvSpPr>
            <p:cNvPr id="8" name="Kors 7"/>
            <p:cNvSpPr/>
            <p:nvPr/>
          </p:nvSpPr>
          <p:spPr>
            <a:xfrm>
              <a:off x="714348" y="1500174"/>
              <a:ext cx="2160000" cy="2160000"/>
            </a:xfrm>
            <a:prstGeom prst="plus">
              <a:avLst>
                <a:gd name="adj" fmla="val 35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Kors 8"/>
            <p:cNvSpPr/>
            <p:nvPr/>
          </p:nvSpPr>
          <p:spPr>
            <a:xfrm>
              <a:off x="1777488" y="3143248"/>
              <a:ext cx="1080000" cy="1080000"/>
            </a:xfrm>
            <a:prstGeom prst="plus">
              <a:avLst>
                <a:gd name="adj" fmla="val 3562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0" name="Kors 9"/>
            <p:cNvSpPr/>
            <p:nvPr/>
          </p:nvSpPr>
          <p:spPr>
            <a:xfrm>
              <a:off x="1317356" y="3786190"/>
              <a:ext cx="540000" cy="540000"/>
            </a:xfrm>
            <a:prstGeom prst="plus">
              <a:avLst>
                <a:gd name="adj" fmla="val 3562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1" name="Kors 10"/>
            <p:cNvSpPr/>
            <p:nvPr/>
          </p:nvSpPr>
          <p:spPr>
            <a:xfrm>
              <a:off x="872976" y="4143380"/>
              <a:ext cx="270000" cy="270000"/>
            </a:xfrm>
            <a:prstGeom prst="plus">
              <a:avLst>
                <a:gd name="adj" fmla="val 3562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Tree>
    <p:extLst>
      <p:ext uri="{BB962C8B-B14F-4D97-AF65-F5344CB8AC3E}">
        <p14:creationId xmlns:p14="http://schemas.microsoft.com/office/powerpoint/2010/main" val="3020387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21F1CC62-676A-4B79-A382-D33B295ED556}"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chemeClr val="tx2"/>
                </a:solidFill>
                <a:effectLst>
                  <a:outerShdw blurRad="38100" dist="38100" dir="8100000" algn="tr" rotWithShape="0">
                    <a:prstClr val="black">
                      <a:alpha val="25000"/>
                    </a:prstClr>
                  </a:outerShdw>
                </a:effectLst>
                <a:sym typeface="Wingdings"/>
              </a:rPr>
              <a:t></a:t>
            </a:r>
            <a:endParaRPr lang="sv-SE" sz="11000" dirty="0">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chemeClr val="tx2"/>
                </a:solidFill>
                <a:effectLst>
                  <a:outerShdw blurRad="38100" dist="38100" dir="5400000" algn="tl" rotWithShape="0">
                    <a:prstClr val="black">
                      <a:alpha val="25000"/>
                    </a:prstClr>
                  </a:outerShdw>
                </a:effectLst>
                <a:sym typeface="Wingdings"/>
              </a:rPr>
              <a:t></a:t>
            </a:r>
            <a:endParaRPr lang="sv-SE" sz="11000" dirty="0">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chemeClr val="tx2"/>
                </a:solidFill>
                <a:effectLst>
                  <a:outerShdw blurRad="38100" dist="38100" dir="8100000" algn="tr" rotWithShape="0">
                    <a:prstClr val="black">
                      <a:alpha val="25000"/>
                    </a:prstClr>
                  </a:outerShdw>
                </a:effectLst>
                <a:sym typeface="Wingdings"/>
              </a:rPr>
              <a:t></a:t>
            </a:r>
            <a:endParaRPr lang="sv-SE" sz="11000" dirty="0">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50ECCBA-6B33-4D04-A141-37657747B686}"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02878390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9B03B45-E896-479A-97A5-8AA28993DAC6}"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82615323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1215D9B-8D14-494E-B87D-7821EF752DCC}"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bg1"/>
                </a:solidFill>
                <a:latin typeface="+mn-lt"/>
              </a:defRPr>
            </a:lvl1pPr>
          </a:lstStyle>
          <a:p>
            <a:r>
              <a:rPr lang="sv-SE" smtClean="0"/>
              <a:t>Klicka här för att ändra format</a:t>
            </a:r>
            <a:endParaRPr lang="sv-SE"/>
          </a:p>
        </p:txBody>
      </p:sp>
    </p:spTree>
    <p:extLst>
      <p:ext uri="{BB962C8B-B14F-4D97-AF65-F5344CB8AC3E}">
        <p14:creationId xmlns:p14="http://schemas.microsoft.com/office/powerpoint/2010/main" val="130328566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581AE87-15EC-4047-AFEF-93137BF19712}"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bg1"/>
                </a:solidFill>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096548108"/>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17A742E-96C0-485C-94C7-97F141AAB411}"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95808576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6D6DBF7-C0CC-47DB-BF8F-335060A38329}"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68156953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3807C65-5E20-4D3D-A16D-313731FBEDFE}"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bg1"/>
                </a:solidFill>
                <a:latin typeface="+mn-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6009556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A30009A-F3CE-4FF0-9C6E-1D3F8C80C9F4}"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18362223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7F116FC-83E7-4391-93A0-5AF93587AD49}" type="datetime1">
              <a:rPr lang="sv-SE" smtClean="0">
                <a:solidFill>
                  <a:prstClr val="white"/>
                </a:solidFill>
              </a:rPr>
              <a:pPr/>
              <a:t>2012-01-30</a:t>
            </a:fld>
            <a:endParaRPr lang="sv-SE">
              <a:solidFill>
                <a:prstClr val="white"/>
              </a:solidFill>
            </a:endParaRPr>
          </a:p>
        </p:txBody>
      </p:sp>
      <p:sp>
        <p:nvSpPr>
          <p:cNvPr id="5" name="Platshållare för sidfot 4"/>
          <p:cNvSpPr>
            <a:spLocks noGrp="1"/>
          </p:cNvSpPr>
          <p:nvPr>
            <p:ph type="ftr" sz="quarter" idx="11"/>
          </p:nvPr>
        </p:nvSpPr>
        <p:spPr/>
        <p:txBody>
          <a:bodyPr/>
          <a:lstStyle/>
          <a:p>
            <a:endParaRPr lang="sv-SE">
              <a:solidFill>
                <a:prstClr val="white"/>
              </a:solidFill>
            </a:endParaRPr>
          </a:p>
        </p:txBody>
      </p:sp>
      <p:sp>
        <p:nvSpPr>
          <p:cNvPr id="6" name="Platshållare för bildnummer 5"/>
          <p:cNvSpPr>
            <a:spLocks noGrp="1"/>
          </p:cNvSpPr>
          <p:nvPr>
            <p:ph type="sldNum" sz="quarter" idx="12"/>
          </p:nvPr>
        </p:nvSpPr>
        <p:spPr/>
        <p:txBody>
          <a:bodyPr/>
          <a:lstStyle/>
          <a:p>
            <a:r>
              <a:rPr lang="sv-SE" dirty="0"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extLst>
      <p:ext uri="{BB962C8B-B14F-4D97-AF65-F5344CB8AC3E}">
        <p14:creationId xmlns:p14="http://schemas.microsoft.com/office/powerpoint/2010/main" val="2834073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V-form 6"/>
          <p:cNvSpPr/>
          <p:nvPr userDrawn="1"/>
        </p:nvSpPr>
        <p:spPr>
          <a:xfrm>
            <a:off x="714348" y="1428736"/>
            <a:ext cx="7715304" cy="2270582"/>
          </a:xfrm>
          <a:prstGeom prst="chevron">
            <a:avLst>
              <a:gd name="adj" fmla="val 23674"/>
            </a:avLst>
          </a:prstGeom>
          <a:gradFill>
            <a:gsLst>
              <a:gs pos="0">
                <a:schemeClr val="tx2"/>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1" name="Platshållare för text 10"/>
          <p:cNvSpPr>
            <a:spLocks noGrp="1"/>
          </p:cNvSpPr>
          <p:nvPr>
            <p:ph type="body" sz="quarter" idx="13"/>
          </p:nvPr>
        </p:nvSpPr>
        <p:spPr>
          <a:xfrm>
            <a:off x="1234148" y="3786190"/>
            <a:ext cx="828668"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4" name="Platshållare för text 10"/>
          <p:cNvSpPr>
            <a:spLocks noGrp="1"/>
          </p:cNvSpPr>
          <p:nvPr>
            <p:ph type="body" sz="quarter" idx="14"/>
          </p:nvPr>
        </p:nvSpPr>
        <p:spPr>
          <a:xfrm>
            <a:off x="2062816"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Platshållare för text 10"/>
          <p:cNvSpPr>
            <a:spLocks noGrp="1"/>
          </p:cNvSpPr>
          <p:nvPr>
            <p:ph type="body" sz="quarter" idx="15"/>
          </p:nvPr>
        </p:nvSpPr>
        <p:spPr>
          <a:xfrm>
            <a:off x="289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6" name="Platshållare för text 10"/>
          <p:cNvSpPr>
            <a:spLocks noGrp="1"/>
          </p:cNvSpPr>
          <p:nvPr>
            <p:ph type="body" sz="quarter" idx="16"/>
          </p:nvPr>
        </p:nvSpPr>
        <p:spPr>
          <a:xfrm>
            <a:off x="3718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7" name="Platshållare för text 10"/>
          <p:cNvSpPr>
            <a:spLocks noGrp="1"/>
          </p:cNvSpPr>
          <p:nvPr>
            <p:ph type="body" sz="quarter" idx="17"/>
          </p:nvPr>
        </p:nvSpPr>
        <p:spPr>
          <a:xfrm>
            <a:off x="4546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8" name="Platshållare för text 10"/>
          <p:cNvSpPr>
            <a:spLocks noGrp="1"/>
          </p:cNvSpPr>
          <p:nvPr>
            <p:ph type="body" sz="quarter" idx="18"/>
          </p:nvPr>
        </p:nvSpPr>
        <p:spPr>
          <a:xfrm>
            <a:off x="5374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9" name="Platshållare för text 10"/>
          <p:cNvSpPr>
            <a:spLocks noGrp="1"/>
          </p:cNvSpPr>
          <p:nvPr>
            <p:ph type="body" sz="quarter" idx="19"/>
          </p:nvPr>
        </p:nvSpPr>
        <p:spPr>
          <a:xfrm>
            <a:off x="6202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0" name="Platshållare för text 10"/>
          <p:cNvSpPr>
            <a:spLocks noGrp="1"/>
          </p:cNvSpPr>
          <p:nvPr>
            <p:ph type="body" sz="quarter" idx="20"/>
          </p:nvPr>
        </p:nvSpPr>
        <p:spPr>
          <a:xfrm>
            <a:off x="7030148" y="3786190"/>
            <a:ext cx="828000" cy="180000"/>
          </a:xfrm>
        </p:spPr>
        <p:txBody>
          <a:bodyPr/>
          <a:lstStyle>
            <a:lvl1pPr marL="0" indent="0" algn="l">
              <a:buFontTx/>
              <a:buNone/>
              <a:defRPr sz="1200" b="1"/>
            </a:lvl1pPr>
            <a:lvl2pPr marL="0" indent="0" algn="l">
              <a:buFontTx/>
              <a:buNone/>
              <a:defRPr sz="1200" b="1"/>
            </a:lvl2pPr>
            <a:lvl3pPr marL="0" indent="0" algn="l">
              <a:buFontTx/>
              <a:buNone/>
              <a:defRPr sz="1200" b="1"/>
            </a:lvl3pPr>
            <a:lvl4pPr marL="0" indent="0" algn="l">
              <a:buFontTx/>
              <a:buNone/>
              <a:defRPr sz="1200" b="1"/>
            </a:lvl4pPr>
            <a:lvl5pPr marL="0" indent="0" algn="l">
              <a:buFontTx/>
              <a:buNone/>
              <a:defRPr sz="1200" b="1"/>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5" name="Platshållare för text 24"/>
          <p:cNvSpPr>
            <a:spLocks noGrp="1"/>
          </p:cNvSpPr>
          <p:nvPr>
            <p:ph type="body" sz="quarter" idx="21"/>
          </p:nvPr>
        </p:nvSpPr>
        <p:spPr>
          <a:xfrm>
            <a:off x="1234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4"/>
          <p:cNvSpPr>
            <a:spLocks noGrp="1"/>
          </p:cNvSpPr>
          <p:nvPr>
            <p:ph type="body" sz="quarter" idx="22"/>
          </p:nvPr>
        </p:nvSpPr>
        <p:spPr>
          <a:xfrm>
            <a:off x="2890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latshållare för text 24"/>
          <p:cNvSpPr>
            <a:spLocks noGrp="1"/>
          </p:cNvSpPr>
          <p:nvPr>
            <p:ph type="body" sz="quarter" idx="23"/>
          </p:nvPr>
        </p:nvSpPr>
        <p:spPr>
          <a:xfrm>
            <a:off x="4546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8" name="Platshållare för text 24"/>
          <p:cNvSpPr>
            <a:spLocks noGrp="1"/>
          </p:cNvSpPr>
          <p:nvPr>
            <p:ph type="body" sz="quarter" idx="24"/>
          </p:nvPr>
        </p:nvSpPr>
        <p:spPr>
          <a:xfrm>
            <a:off x="6202148" y="2571744"/>
            <a:ext cx="1548000" cy="1000133"/>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9" name="Platshållare för text 24"/>
          <p:cNvSpPr>
            <a:spLocks noGrp="1"/>
          </p:cNvSpPr>
          <p:nvPr>
            <p:ph type="body" sz="quarter" idx="25"/>
          </p:nvPr>
        </p:nvSpPr>
        <p:spPr>
          <a:xfrm>
            <a:off x="2062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0" name="Platshållare för text 24"/>
          <p:cNvSpPr>
            <a:spLocks noGrp="1"/>
          </p:cNvSpPr>
          <p:nvPr>
            <p:ph type="body" sz="quarter" idx="26"/>
          </p:nvPr>
        </p:nvSpPr>
        <p:spPr>
          <a:xfrm>
            <a:off x="3718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1" name="Platshållare för text 24"/>
          <p:cNvSpPr>
            <a:spLocks noGrp="1"/>
          </p:cNvSpPr>
          <p:nvPr>
            <p:ph type="body" sz="quarter" idx="27"/>
          </p:nvPr>
        </p:nvSpPr>
        <p:spPr>
          <a:xfrm>
            <a:off x="5374148" y="1571611"/>
            <a:ext cx="1548000" cy="857257"/>
          </a:xfrm>
        </p:spPr>
        <p:txBody>
          <a:bodyPr anchor="ctr"/>
          <a:lstStyle>
            <a:lvl1pPr marL="108000" indent="-108000">
              <a:spcBef>
                <a:spcPts val="0"/>
              </a:spcBef>
              <a:spcAft>
                <a:spcPts val="300"/>
              </a:spcAft>
              <a:buClr>
                <a:schemeClr val="bg1"/>
              </a:buClr>
              <a:buFont typeface="Arial" pitchFamily="34" charset="0"/>
              <a:buChar char="•"/>
              <a:defRPr sz="1000">
                <a:solidFill>
                  <a:schemeClr val="bg1"/>
                </a:solidFill>
              </a:defRPr>
            </a:lvl1pPr>
            <a:lvl2pPr marL="108000" indent="-108000">
              <a:spcBef>
                <a:spcPts val="0"/>
              </a:spcBef>
              <a:spcAft>
                <a:spcPts val="300"/>
              </a:spcAft>
              <a:buClr>
                <a:schemeClr val="bg1"/>
              </a:buClr>
              <a:buFont typeface="Arial" pitchFamily="34" charset="0"/>
              <a:buChar char="•"/>
              <a:defRPr sz="1000">
                <a:solidFill>
                  <a:schemeClr val="bg1"/>
                </a:solidFill>
              </a:defRPr>
            </a:lvl2pPr>
            <a:lvl3pPr marL="108000" indent="-108000">
              <a:spcBef>
                <a:spcPts val="0"/>
              </a:spcBef>
              <a:spcAft>
                <a:spcPts val="300"/>
              </a:spcAft>
              <a:buClr>
                <a:schemeClr val="bg1"/>
              </a:buClr>
              <a:buFont typeface="Arial" pitchFamily="34" charset="0"/>
              <a:buChar char="•"/>
              <a:defRPr sz="1000">
                <a:solidFill>
                  <a:schemeClr val="bg1"/>
                </a:solidFill>
              </a:defRPr>
            </a:lvl3pPr>
            <a:lvl4pPr marL="108000" indent="-108000">
              <a:spcBef>
                <a:spcPts val="0"/>
              </a:spcBef>
              <a:spcAft>
                <a:spcPts val="300"/>
              </a:spcAft>
              <a:buClr>
                <a:schemeClr val="bg1"/>
              </a:buClr>
              <a:buFont typeface="Arial" pitchFamily="34" charset="0"/>
              <a:buChar char="•"/>
              <a:defRPr sz="1000">
                <a:solidFill>
                  <a:schemeClr val="bg1"/>
                </a:solidFill>
              </a:defRPr>
            </a:lvl4pPr>
            <a:lvl5pPr marL="108000" indent="-108000">
              <a:spcBef>
                <a:spcPts val="0"/>
              </a:spcBef>
              <a:spcAft>
                <a:spcPts val="300"/>
              </a:spcAft>
              <a:buClr>
                <a:schemeClr val="bg1"/>
              </a:buClr>
              <a:buFont typeface="Arial" pitchFamily="34" charset="0"/>
              <a:buChar char="•"/>
              <a:defRPr sz="1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cxnSp>
        <p:nvCxnSpPr>
          <p:cNvPr id="34" name="Rak 33"/>
          <p:cNvCxnSpPr/>
          <p:nvPr userDrawn="1"/>
        </p:nvCxnSpPr>
        <p:spPr>
          <a:xfrm rot="5400000" flipH="1" flipV="1">
            <a:off x="1839147"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7" name="Rak 36"/>
          <p:cNvCxnSpPr/>
          <p:nvPr userDrawn="1"/>
        </p:nvCxnSpPr>
        <p:spPr>
          <a:xfrm rot="5400000" flipH="1" flipV="1">
            <a:off x="3494936"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userDrawn="1"/>
        </p:nvCxnSpPr>
        <p:spPr>
          <a:xfrm rot="5400000" flipH="1" flipV="1">
            <a:off x="5143504" y="2571744"/>
            <a:ext cx="2000264" cy="0"/>
          </a:xfrm>
          <a:prstGeom prst="line">
            <a:avLst/>
          </a:prstGeom>
          <a:ln w="12700">
            <a:solidFill>
              <a:srgbClr val="FFFFFF">
                <a:alpha val="25098"/>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vägar framåt">
    <p:spTree>
      <p:nvGrpSpPr>
        <p:cNvPr id="1" name=""/>
        <p:cNvGrpSpPr/>
        <p:nvPr/>
      </p:nvGrpSpPr>
      <p:grpSpPr>
        <a:xfrm>
          <a:off x="0" y="0"/>
          <a:ext cx="0" cy="0"/>
          <a:chOff x="0" y="0"/>
          <a:chExt cx="0" cy="0"/>
        </a:xfrm>
      </p:grpSpPr>
      <p:grpSp>
        <p:nvGrpSpPr>
          <p:cNvPr id="3" name="Grupp 12"/>
          <p:cNvGrpSpPr>
            <a:grpSpLocks noChangeAspect="1"/>
          </p:cNvGrpSpPr>
          <p:nvPr userDrawn="1"/>
        </p:nvGrpSpPr>
        <p:grpSpPr>
          <a:xfrm>
            <a:off x="0" y="1785663"/>
            <a:ext cx="6692400" cy="5072337"/>
            <a:chOff x="0" y="3103563"/>
            <a:chExt cx="4957763" cy="3757612"/>
          </a:xfrm>
          <a:solidFill>
            <a:schemeClr val="bg1">
              <a:lumMod val="75000"/>
            </a:schemeClr>
          </a:solidFill>
        </p:grpSpPr>
        <p:sp>
          <p:nvSpPr>
            <p:cNvPr id="2054" name="Freeform 6"/>
            <p:cNvSpPr>
              <a:spLocks/>
            </p:cNvSpPr>
            <p:nvPr userDrawn="1"/>
          </p:nvSpPr>
          <p:spPr bwMode="auto">
            <a:xfrm>
              <a:off x="0" y="3103563"/>
              <a:ext cx="4340225" cy="3757612"/>
            </a:xfrm>
            <a:custGeom>
              <a:avLst/>
              <a:gdLst/>
              <a:ahLst/>
              <a:cxnLst>
                <a:cxn ang="0">
                  <a:pos x="2417" y="263"/>
                </a:cxn>
                <a:cxn ang="0">
                  <a:pos x="2481" y="268"/>
                </a:cxn>
                <a:cxn ang="0">
                  <a:pos x="2367" y="932"/>
                </a:cxn>
                <a:cxn ang="0">
                  <a:pos x="0" y="2003"/>
                </a:cxn>
                <a:cxn ang="0">
                  <a:pos x="0" y="2367"/>
                </a:cxn>
                <a:cxn ang="0">
                  <a:pos x="649" y="2367"/>
                </a:cxn>
                <a:cxn ang="0">
                  <a:pos x="2592" y="948"/>
                </a:cxn>
                <a:cxn ang="0">
                  <a:pos x="2668" y="282"/>
                </a:cxn>
                <a:cxn ang="0">
                  <a:pos x="2734" y="287"/>
                </a:cxn>
                <a:cxn ang="0">
                  <a:pos x="2597" y="0"/>
                </a:cxn>
                <a:cxn ang="0">
                  <a:pos x="2417" y="263"/>
                </a:cxn>
              </a:cxnLst>
              <a:rect l="0" t="0" r="r" b="b"/>
              <a:pathLst>
                <a:path w="2734" h="2367">
                  <a:moveTo>
                    <a:pt x="2417" y="263"/>
                  </a:moveTo>
                  <a:lnTo>
                    <a:pt x="2481" y="268"/>
                  </a:lnTo>
                  <a:lnTo>
                    <a:pt x="2367" y="932"/>
                  </a:lnTo>
                  <a:lnTo>
                    <a:pt x="0" y="2003"/>
                  </a:lnTo>
                  <a:lnTo>
                    <a:pt x="0" y="2367"/>
                  </a:lnTo>
                  <a:lnTo>
                    <a:pt x="649" y="2367"/>
                  </a:lnTo>
                  <a:lnTo>
                    <a:pt x="2592" y="948"/>
                  </a:lnTo>
                  <a:lnTo>
                    <a:pt x="2668" y="282"/>
                  </a:lnTo>
                  <a:lnTo>
                    <a:pt x="2734" y="287"/>
                  </a:lnTo>
                  <a:lnTo>
                    <a:pt x="2597" y="0"/>
                  </a:lnTo>
                  <a:lnTo>
                    <a:pt x="2417"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055" name="Freeform 7"/>
            <p:cNvSpPr>
              <a:spLocks/>
            </p:cNvSpPr>
            <p:nvPr userDrawn="1"/>
          </p:nvSpPr>
          <p:spPr bwMode="auto">
            <a:xfrm>
              <a:off x="1198563" y="3179763"/>
              <a:ext cx="3759200" cy="3681412"/>
            </a:xfrm>
            <a:custGeom>
              <a:avLst/>
              <a:gdLst/>
              <a:ahLst/>
              <a:cxnLst>
                <a:cxn ang="0">
                  <a:pos x="2024" y="251"/>
                </a:cxn>
                <a:cxn ang="0">
                  <a:pos x="2091" y="270"/>
                </a:cxn>
                <a:cxn ang="0">
                  <a:pos x="1856" y="900"/>
                </a:cxn>
                <a:cxn ang="0">
                  <a:pos x="0" y="2319"/>
                </a:cxn>
                <a:cxn ang="0">
                  <a:pos x="1456" y="2319"/>
                </a:cxn>
                <a:cxn ang="0">
                  <a:pos x="2107" y="917"/>
                </a:cxn>
                <a:cxn ang="0">
                  <a:pos x="2294" y="322"/>
                </a:cxn>
                <a:cxn ang="0">
                  <a:pos x="2368" y="343"/>
                </a:cxn>
                <a:cxn ang="0">
                  <a:pos x="2275" y="0"/>
                </a:cxn>
                <a:cxn ang="0">
                  <a:pos x="2024" y="251"/>
                </a:cxn>
              </a:cxnLst>
              <a:rect l="0" t="0" r="r" b="b"/>
              <a:pathLst>
                <a:path w="2368" h="2319">
                  <a:moveTo>
                    <a:pt x="2024" y="251"/>
                  </a:moveTo>
                  <a:lnTo>
                    <a:pt x="2091" y="270"/>
                  </a:lnTo>
                  <a:lnTo>
                    <a:pt x="1856" y="900"/>
                  </a:lnTo>
                  <a:lnTo>
                    <a:pt x="0" y="2319"/>
                  </a:lnTo>
                  <a:lnTo>
                    <a:pt x="1456" y="2319"/>
                  </a:lnTo>
                  <a:lnTo>
                    <a:pt x="2107" y="917"/>
                  </a:lnTo>
                  <a:lnTo>
                    <a:pt x="2294" y="322"/>
                  </a:lnTo>
                  <a:lnTo>
                    <a:pt x="2368" y="343"/>
                  </a:lnTo>
                  <a:lnTo>
                    <a:pt x="2275" y="0"/>
                  </a:lnTo>
                  <a:lnTo>
                    <a:pt x="2024"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A8E106E7-084D-4CC7-B701-E0F0B9369F9B}"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3" name="Platshållare för text 13"/>
          <p:cNvSpPr>
            <a:spLocks noGrp="1"/>
          </p:cNvSpPr>
          <p:nvPr>
            <p:ph type="body" sz="quarter" idx="14"/>
          </p:nvPr>
        </p:nvSpPr>
        <p:spPr>
          <a:xfrm>
            <a:off x="6143641" y="1071546"/>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4" name="Platshållare för text 13"/>
          <p:cNvSpPr>
            <a:spLocks noGrp="1"/>
          </p:cNvSpPr>
          <p:nvPr>
            <p:ph type="body" sz="quarter" idx="15"/>
          </p:nvPr>
        </p:nvSpPr>
        <p:spPr>
          <a:xfrm>
            <a:off x="4143372" y="1071549"/>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0ADDE990-B59C-46B6-A04C-AA06E70510C7}"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2" name="Platshållare för text 11"/>
          <p:cNvSpPr>
            <a:spLocks noGrp="1"/>
          </p:cNvSpPr>
          <p:nvPr>
            <p:ph type="body" sz="quarter" idx="13"/>
          </p:nvPr>
        </p:nvSpPr>
        <p:spPr bwMode="ltGray">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Omvänd traditionell layout">
    <p:spTree>
      <p:nvGrpSpPr>
        <p:cNvPr id="1" name=""/>
        <p:cNvGrpSpPr/>
        <p:nvPr/>
      </p:nvGrpSpPr>
      <p:grpSpPr>
        <a:xfrm>
          <a:off x="0" y="0"/>
          <a:ext cx="0" cy="0"/>
          <a:chOff x="0" y="0"/>
          <a:chExt cx="0" cy="0"/>
        </a:xfrm>
      </p:grpSpPr>
      <p:grpSp>
        <p:nvGrpSpPr>
          <p:cNvPr id="13" name="Grupp 12"/>
          <p:cNvGrpSpPr>
            <a:grpSpLocks noChangeAspect="1"/>
          </p:cNvGrpSpPr>
          <p:nvPr userDrawn="1"/>
        </p:nvGrpSpPr>
        <p:grpSpPr>
          <a:xfrm>
            <a:off x="0" y="1785663"/>
            <a:ext cx="6692400" cy="5072337"/>
            <a:chOff x="0" y="3103563"/>
            <a:chExt cx="4957763" cy="3757612"/>
          </a:xfrm>
          <a:solidFill>
            <a:schemeClr val="bg1">
              <a:lumMod val="75000"/>
            </a:schemeClr>
          </a:solidFill>
        </p:grpSpPr>
        <p:sp>
          <p:nvSpPr>
            <p:cNvPr id="2053" name="Freeform 5"/>
            <p:cNvSpPr>
              <a:spLocks/>
            </p:cNvSpPr>
            <p:nvPr userDrawn="1"/>
          </p:nvSpPr>
          <p:spPr bwMode="auto">
            <a:xfrm>
              <a:off x="0" y="3163888"/>
              <a:ext cx="3735388" cy="3059112"/>
            </a:xfrm>
            <a:custGeom>
              <a:avLst/>
              <a:gdLst/>
              <a:ahLst/>
              <a:cxnLst>
                <a:cxn ang="0">
                  <a:pos x="0" y="1927"/>
                </a:cxn>
                <a:cxn ang="0">
                  <a:pos x="2353" y="894"/>
                </a:cxn>
                <a:cxn ang="0">
                  <a:pos x="2287" y="244"/>
                </a:cxn>
                <a:cxn ang="0">
                  <a:pos x="2348" y="240"/>
                </a:cxn>
                <a:cxn ang="0">
                  <a:pos x="2185" y="0"/>
                </a:cxn>
                <a:cxn ang="0">
                  <a:pos x="2060" y="263"/>
                </a:cxn>
                <a:cxn ang="0">
                  <a:pos x="2121" y="259"/>
                </a:cxn>
                <a:cxn ang="0">
                  <a:pos x="2150" y="879"/>
                </a:cxn>
                <a:cxn ang="0">
                  <a:pos x="0" y="1569"/>
                </a:cxn>
                <a:cxn ang="0">
                  <a:pos x="0" y="1927"/>
                </a:cxn>
              </a:cxnLst>
              <a:rect l="0" t="0" r="r" b="b"/>
              <a:pathLst>
                <a:path w="2353" h="1927">
                  <a:moveTo>
                    <a:pt x="0" y="1927"/>
                  </a:moveTo>
                  <a:lnTo>
                    <a:pt x="2353" y="894"/>
                  </a:lnTo>
                  <a:lnTo>
                    <a:pt x="2287" y="244"/>
                  </a:lnTo>
                  <a:lnTo>
                    <a:pt x="2348" y="240"/>
                  </a:lnTo>
                  <a:lnTo>
                    <a:pt x="2185" y="0"/>
                  </a:lnTo>
                  <a:lnTo>
                    <a:pt x="2060" y="263"/>
                  </a:lnTo>
                  <a:lnTo>
                    <a:pt x="2121" y="259"/>
                  </a:lnTo>
                  <a:lnTo>
                    <a:pt x="2150" y="879"/>
                  </a:lnTo>
                  <a:lnTo>
                    <a:pt x="0" y="1569"/>
                  </a:lnTo>
                  <a:lnTo>
                    <a:pt x="0" y="19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054" name="Freeform 6"/>
            <p:cNvSpPr>
              <a:spLocks/>
            </p:cNvSpPr>
            <p:nvPr userDrawn="1"/>
          </p:nvSpPr>
          <p:spPr bwMode="auto">
            <a:xfrm>
              <a:off x="0" y="3103563"/>
              <a:ext cx="4340225" cy="3757612"/>
            </a:xfrm>
            <a:custGeom>
              <a:avLst/>
              <a:gdLst/>
              <a:ahLst/>
              <a:cxnLst>
                <a:cxn ang="0">
                  <a:pos x="2417" y="263"/>
                </a:cxn>
                <a:cxn ang="0">
                  <a:pos x="2481" y="268"/>
                </a:cxn>
                <a:cxn ang="0">
                  <a:pos x="2367" y="932"/>
                </a:cxn>
                <a:cxn ang="0">
                  <a:pos x="0" y="2003"/>
                </a:cxn>
                <a:cxn ang="0">
                  <a:pos x="0" y="2367"/>
                </a:cxn>
                <a:cxn ang="0">
                  <a:pos x="649" y="2367"/>
                </a:cxn>
                <a:cxn ang="0">
                  <a:pos x="2592" y="948"/>
                </a:cxn>
                <a:cxn ang="0">
                  <a:pos x="2668" y="282"/>
                </a:cxn>
                <a:cxn ang="0">
                  <a:pos x="2734" y="287"/>
                </a:cxn>
                <a:cxn ang="0">
                  <a:pos x="2597" y="0"/>
                </a:cxn>
                <a:cxn ang="0">
                  <a:pos x="2417" y="263"/>
                </a:cxn>
              </a:cxnLst>
              <a:rect l="0" t="0" r="r" b="b"/>
              <a:pathLst>
                <a:path w="2734" h="2367">
                  <a:moveTo>
                    <a:pt x="2417" y="263"/>
                  </a:moveTo>
                  <a:lnTo>
                    <a:pt x="2481" y="268"/>
                  </a:lnTo>
                  <a:lnTo>
                    <a:pt x="2367" y="932"/>
                  </a:lnTo>
                  <a:lnTo>
                    <a:pt x="0" y="2003"/>
                  </a:lnTo>
                  <a:lnTo>
                    <a:pt x="0" y="2367"/>
                  </a:lnTo>
                  <a:lnTo>
                    <a:pt x="649" y="2367"/>
                  </a:lnTo>
                  <a:lnTo>
                    <a:pt x="2592" y="948"/>
                  </a:lnTo>
                  <a:lnTo>
                    <a:pt x="2668" y="282"/>
                  </a:lnTo>
                  <a:lnTo>
                    <a:pt x="2734" y="287"/>
                  </a:lnTo>
                  <a:lnTo>
                    <a:pt x="2597" y="0"/>
                  </a:lnTo>
                  <a:lnTo>
                    <a:pt x="2417"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2055" name="Freeform 7"/>
            <p:cNvSpPr>
              <a:spLocks/>
            </p:cNvSpPr>
            <p:nvPr userDrawn="1"/>
          </p:nvSpPr>
          <p:spPr bwMode="auto">
            <a:xfrm>
              <a:off x="1198563" y="3179763"/>
              <a:ext cx="3759200" cy="3681412"/>
            </a:xfrm>
            <a:custGeom>
              <a:avLst/>
              <a:gdLst/>
              <a:ahLst/>
              <a:cxnLst>
                <a:cxn ang="0">
                  <a:pos x="2024" y="251"/>
                </a:cxn>
                <a:cxn ang="0">
                  <a:pos x="2091" y="270"/>
                </a:cxn>
                <a:cxn ang="0">
                  <a:pos x="1856" y="900"/>
                </a:cxn>
                <a:cxn ang="0">
                  <a:pos x="0" y="2319"/>
                </a:cxn>
                <a:cxn ang="0">
                  <a:pos x="1456" y="2319"/>
                </a:cxn>
                <a:cxn ang="0">
                  <a:pos x="2107" y="917"/>
                </a:cxn>
                <a:cxn ang="0">
                  <a:pos x="2294" y="322"/>
                </a:cxn>
                <a:cxn ang="0">
                  <a:pos x="2368" y="343"/>
                </a:cxn>
                <a:cxn ang="0">
                  <a:pos x="2275" y="0"/>
                </a:cxn>
                <a:cxn ang="0">
                  <a:pos x="2024" y="251"/>
                </a:cxn>
              </a:cxnLst>
              <a:rect l="0" t="0" r="r" b="b"/>
              <a:pathLst>
                <a:path w="2368" h="2319">
                  <a:moveTo>
                    <a:pt x="2024" y="251"/>
                  </a:moveTo>
                  <a:lnTo>
                    <a:pt x="2091" y="270"/>
                  </a:lnTo>
                  <a:lnTo>
                    <a:pt x="1856" y="900"/>
                  </a:lnTo>
                  <a:lnTo>
                    <a:pt x="0" y="2319"/>
                  </a:lnTo>
                  <a:lnTo>
                    <a:pt x="1456" y="2319"/>
                  </a:lnTo>
                  <a:lnTo>
                    <a:pt x="2107" y="917"/>
                  </a:lnTo>
                  <a:lnTo>
                    <a:pt x="2294" y="322"/>
                  </a:lnTo>
                  <a:lnTo>
                    <a:pt x="2368" y="343"/>
                  </a:lnTo>
                  <a:lnTo>
                    <a:pt x="2275" y="0"/>
                  </a:lnTo>
                  <a:lnTo>
                    <a:pt x="2024"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sv-SE"/>
            </a:p>
          </p:txBody>
        </p:sp>
      </p:gr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A8E106E7-084D-4CC7-B701-E0F0B9369F9B}"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5" name="Platshållare för text 13"/>
          <p:cNvSpPr>
            <a:spLocks noGrp="1"/>
          </p:cNvSpPr>
          <p:nvPr>
            <p:ph type="body" sz="quarter" idx="13"/>
          </p:nvPr>
        </p:nvSpPr>
        <p:spPr>
          <a:xfrm>
            <a:off x="3214678"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6" name="Platshållare för text 13"/>
          <p:cNvSpPr>
            <a:spLocks noGrp="1"/>
          </p:cNvSpPr>
          <p:nvPr>
            <p:ph type="body" sz="quarter" idx="14"/>
          </p:nvPr>
        </p:nvSpPr>
        <p:spPr>
          <a:xfrm>
            <a:off x="6000760" y="1142984"/>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7" name="Platshållare för text 13"/>
          <p:cNvSpPr>
            <a:spLocks noGrp="1"/>
          </p:cNvSpPr>
          <p:nvPr>
            <p:ph type="body" sz="quarter" idx="15"/>
          </p:nvPr>
        </p:nvSpPr>
        <p:spPr>
          <a:xfrm>
            <a:off x="4643438" y="500045"/>
            <a:ext cx="1785945" cy="500063"/>
          </a:xfrm>
        </p:spPr>
        <p:txBody>
          <a:bodyPr anchor="ctr"/>
          <a:lstStyle>
            <a:lvl1pPr marL="0" indent="0" algn="ctr">
              <a:buNone/>
              <a:defRPr sz="1600"/>
            </a:lvl1pPr>
            <a:lvl2pPr marL="0" indent="0" algn="ctr">
              <a:buNone/>
              <a:defRPr sz="1600"/>
            </a:lvl2pPr>
            <a:lvl3pPr marL="0" indent="0" algn="ctr">
              <a:buNone/>
              <a:defRPr sz="1600"/>
            </a:lvl3pPr>
            <a:lvl4pPr marL="0" indent="0" algn="ctr">
              <a:buNone/>
              <a:defRPr sz="1600"/>
            </a:lvl4pPr>
            <a:lvl5pPr marL="0" indent="0" algn="ctr">
              <a:buNone/>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grpSp>
        <p:nvGrpSpPr>
          <p:cNvPr id="7" name="Grupp 6"/>
          <p:cNvGrpSpPr/>
          <p:nvPr userDrawn="1"/>
        </p:nvGrpSpPr>
        <p:grpSpPr>
          <a:xfrm>
            <a:off x="714348" y="1500174"/>
            <a:ext cx="2160000" cy="2913206"/>
            <a:chOff x="714348" y="1500174"/>
            <a:chExt cx="2160000" cy="2913206"/>
          </a:xfrm>
        </p:grpSpPr>
        <p:sp>
          <p:nvSpPr>
            <p:cNvPr id="8" name="Kors 7"/>
            <p:cNvSpPr/>
            <p:nvPr/>
          </p:nvSpPr>
          <p:spPr>
            <a:xfrm>
              <a:off x="714348" y="1500174"/>
              <a:ext cx="2160000" cy="2160000"/>
            </a:xfrm>
            <a:prstGeom prst="plus">
              <a:avLst>
                <a:gd name="adj" fmla="val 35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Kors 8"/>
            <p:cNvSpPr/>
            <p:nvPr/>
          </p:nvSpPr>
          <p:spPr>
            <a:xfrm>
              <a:off x="1777488" y="3143248"/>
              <a:ext cx="1080000" cy="1080000"/>
            </a:xfrm>
            <a:prstGeom prst="plus">
              <a:avLst>
                <a:gd name="adj" fmla="val 35620"/>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Kors 9"/>
            <p:cNvSpPr/>
            <p:nvPr/>
          </p:nvSpPr>
          <p:spPr>
            <a:xfrm>
              <a:off x="1317356" y="3786190"/>
              <a:ext cx="540000" cy="540000"/>
            </a:xfrm>
            <a:prstGeom prst="plus">
              <a:avLst>
                <a:gd name="adj" fmla="val 3562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Kors 10"/>
            <p:cNvSpPr/>
            <p:nvPr/>
          </p:nvSpPr>
          <p:spPr>
            <a:xfrm>
              <a:off x="872976" y="4143380"/>
              <a:ext cx="270000" cy="270000"/>
            </a:xfrm>
            <a:prstGeom prst="plus">
              <a:avLst>
                <a:gd name="adj" fmla="val 35620"/>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älld yta">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1000129" y="428604"/>
            <a:ext cx="4286280"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8E106E7-084D-4CC7-B701-E0F0B9369F9B}"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1" name="Platshållare för text 10"/>
          <p:cNvSpPr>
            <a:spLocks noGrp="1"/>
          </p:cNvSpPr>
          <p:nvPr>
            <p:ph type="body" sz="quarter" idx="14"/>
          </p:nvPr>
        </p:nvSpPr>
        <p:spPr>
          <a:xfrm>
            <a:off x="5572125" y="3857628"/>
            <a:ext cx="3286125" cy="285747"/>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innehåll 11"/>
          <p:cNvSpPr>
            <a:spLocks noGrp="1"/>
          </p:cNvSpPr>
          <p:nvPr>
            <p:ph sz="quarter" idx="15"/>
          </p:nvPr>
        </p:nvSpPr>
        <p:spPr>
          <a:xfrm>
            <a:off x="5572132" y="428625"/>
            <a:ext cx="3286125" cy="328612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älld yta (Variant)">
    <p:spTree>
      <p:nvGrpSpPr>
        <p:cNvPr id="1" name=""/>
        <p:cNvGrpSpPr/>
        <p:nvPr/>
      </p:nvGrpSpPr>
      <p:grpSpPr>
        <a:xfrm>
          <a:off x="0" y="0"/>
          <a:ext cx="0" cy="0"/>
          <a:chOff x="0" y="0"/>
          <a:chExt cx="0" cy="0"/>
        </a:xfrm>
      </p:grpSpPr>
      <p:sp>
        <p:nvSpPr>
          <p:cNvPr id="7" name="Rektangel 6"/>
          <p:cNvSpPr/>
          <p:nvPr userDrawn="1"/>
        </p:nvSpPr>
        <p:spPr>
          <a:xfrm>
            <a:off x="714348" y="0"/>
            <a:ext cx="8429652" cy="4429132"/>
          </a:xfrm>
          <a:prstGeom prst="rect">
            <a:avLst/>
          </a:prstGeom>
          <a:solidFill>
            <a:schemeClr val="bg1"/>
          </a:solidFill>
          <a:ln>
            <a:noFill/>
          </a:ln>
          <a:effectLst>
            <a:outerShdw blurRad="635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4572000" y="428604"/>
            <a:ext cx="4286253" cy="3714776"/>
          </a:xfrm>
        </p:spPr>
        <p:txBody>
          <a:bodyPr anchor="t">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3" name="Platshållare för text 12"/>
          <p:cNvSpPr>
            <a:spLocks noGrp="1"/>
          </p:cNvSpPr>
          <p:nvPr>
            <p:ph type="body" sz="quarter" idx="14"/>
          </p:nvPr>
        </p:nvSpPr>
        <p:spPr>
          <a:xfrm>
            <a:off x="1000100" y="3857625"/>
            <a:ext cx="3286118" cy="285750"/>
          </a:xfrm>
        </p:spPr>
        <p:txBody>
          <a:bodyPr/>
          <a:lstStyle>
            <a:lvl1pPr marL="0" indent="0">
              <a:buNone/>
              <a:defRPr sz="1000">
                <a:solidFill>
                  <a:schemeClr val="accent5"/>
                </a:solidFill>
              </a:defRPr>
            </a:lvl1pPr>
            <a:lvl2pPr marL="0" indent="0">
              <a:buNone/>
              <a:defRPr sz="1000">
                <a:solidFill>
                  <a:schemeClr val="accent5"/>
                </a:solidFill>
              </a:defRPr>
            </a:lvl2pPr>
            <a:lvl3pPr marL="0" indent="0">
              <a:buNone/>
              <a:defRPr sz="1000">
                <a:solidFill>
                  <a:schemeClr val="accent5"/>
                </a:solidFill>
              </a:defRPr>
            </a:lvl3pPr>
            <a:lvl4pPr marL="0" indent="0">
              <a:buNone/>
              <a:defRPr sz="1000">
                <a:solidFill>
                  <a:schemeClr val="accent5"/>
                </a:solidFill>
              </a:defRPr>
            </a:lvl4pPr>
            <a:lvl5pPr marL="0" indent="0">
              <a:buNone/>
              <a:defRPr sz="1000">
                <a:solidFill>
                  <a:schemeClr val="accent5"/>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innehåll 11"/>
          <p:cNvSpPr>
            <a:spLocks noGrp="1"/>
          </p:cNvSpPr>
          <p:nvPr>
            <p:ph sz="quarter" idx="15"/>
          </p:nvPr>
        </p:nvSpPr>
        <p:spPr>
          <a:xfrm>
            <a:off x="1000100" y="428625"/>
            <a:ext cx="3286125" cy="3286125"/>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8F10C30-A07C-4F94-94B7-190D2AEDB8CA}"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FBA11E6-A825-4263-84B6-F1E2612C47DA}"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dirty="0" smtClean="0"/>
              <a:t>Klicka här för att ändra format</a:t>
            </a:r>
            <a:endParaRPr lang="sv-S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lad layou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4DE4FBF-1D80-4ED8-8874-D7625F3DFF72}"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p:nvPr>
        </p:nvSpPr>
        <p:spPr>
          <a:xfrm>
            <a:off x="714348" y="714356"/>
            <a:ext cx="7715304" cy="2268000"/>
          </a:xfrm>
        </p:spPr>
        <p:txBody>
          <a:bodyPr anchor="b"/>
          <a:lstStyle>
            <a:lvl1pPr algn="ctr">
              <a:spcAft>
                <a:spcPts val="2400"/>
              </a:spcAft>
              <a:defRPr sz="4400">
                <a:latin typeface="+mn-lt"/>
              </a:defRPr>
            </a:lvl1pPr>
          </a:lstStyle>
          <a:p>
            <a:r>
              <a:rPr lang="sv-SE" dirty="0" smtClean="0"/>
              <a:t>Klicka här för att ändra format</a:t>
            </a:r>
            <a:endParaRPr lang="sv-SE" dirty="0"/>
          </a:p>
        </p:txBody>
      </p:sp>
      <p:sp>
        <p:nvSpPr>
          <p:cNvPr id="9" name="Platshållare för text 8"/>
          <p:cNvSpPr>
            <a:spLocks noGrp="1"/>
          </p:cNvSpPr>
          <p:nvPr>
            <p:ph type="body" sz="quarter" idx="13"/>
          </p:nvPr>
        </p:nvSpPr>
        <p:spPr>
          <a:xfrm>
            <a:off x="714375" y="3375578"/>
            <a:ext cx="7715250" cy="2268000"/>
          </a:xfrm>
        </p:spPr>
        <p:txBody>
          <a:bodyPr/>
          <a:lstStyle>
            <a:lvl1pPr marL="0" indent="0" algn="ctr">
              <a:spcBef>
                <a:spcPts val="0"/>
              </a:spcBef>
              <a:spcAft>
                <a:spcPts val="1200"/>
              </a:spcAft>
              <a:buNone/>
              <a:defRPr>
                <a:solidFill>
                  <a:schemeClr val="accent5"/>
                </a:solidFill>
              </a:defRPr>
            </a:lvl1pPr>
            <a:lvl2pPr marL="0" indent="0" algn="ctr">
              <a:spcBef>
                <a:spcPts val="0"/>
              </a:spcBef>
              <a:spcAft>
                <a:spcPts val="1200"/>
              </a:spcAft>
              <a:buNone/>
              <a:defRPr>
                <a:solidFill>
                  <a:schemeClr val="accent5"/>
                </a:solidFill>
              </a:defRPr>
            </a:lvl2pPr>
            <a:lvl3pPr marL="0" indent="0" algn="ctr">
              <a:spcBef>
                <a:spcPts val="0"/>
              </a:spcBef>
              <a:spcAft>
                <a:spcPts val="1200"/>
              </a:spcAft>
              <a:buNone/>
              <a:defRPr>
                <a:solidFill>
                  <a:schemeClr val="accent5"/>
                </a:solidFill>
              </a:defRPr>
            </a:lvl3pPr>
            <a:lvl4pPr marL="0" indent="0" algn="ctr">
              <a:spcBef>
                <a:spcPts val="0"/>
              </a:spcBef>
              <a:spcAft>
                <a:spcPts val="1200"/>
              </a:spcAft>
              <a:buNone/>
              <a:defRPr>
                <a:solidFill>
                  <a:schemeClr val="accent5"/>
                </a:solidFill>
              </a:defRPr>
            </a:lvl4pPr>
            <a:lvl5pPr marL="0" indent="0" algn="ctr">
              <a:spcBef>
                <a:spcPts val="0"/>
              </a:spcBef>
              <a:spcAft>
                <a:spcPts val="1200"/>
              </a:spcAft>
              <a:buNone/>
              <a:defRPr>
                <a:solidFill>
                  <a:schemeClr val="accent5"/>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foto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ABE2997A-E667-4396-AC17-DA7AC9D6E9CF}"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06494" y="1148430"/>
            <a:ext cx="4320000" cy="43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foton till vänster">
    <p:spTree>
      <p:nvGrpSpPr>
        <p:cNvPr id="1" name=""/>
        <p:cNvGrpSpPr/>
        <p:nvPr/>
      </p:nvGrpSpPr>
      <p:grpSpPr>
        <a:xfrm>
          <a:off x="0" y="0"/>
          <a:ext cx="0" cy="0"/>
          <a:chOff x="0" y="0"/>
          <a:chExt cx="0" cy="0"/>
        </a:xfrm>
      </p:grpSpPr>
      <p:sp>
        <p:nvSpPr>
          <p:cNvPr id="2" name="Rubrik 1"/>
          <p:cNvSpPr>
            <a:spLocks noGrp="1"/>
          </p:cNvSpPr>
          <p:nvPr>
            <p:ph type="title"/>
          </p:nvPr>
        </p:nvSpPr>
        <p:spPr>
          <a:xfrm>
            <a:off x="4929191" y="714364"/>
            <a:ext cx="3857652" cy="1224000"/>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AC5F902-C7E6-4125-93CD-6A74FF5F815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283040" y="1095631"/>
            <a:ext cx="3600000" cy="27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4929189" y="2214554"/>
            <a:ext cx="3857654" cy="378619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text 9"/>
          <p:cNvSpPr>
            <a:spLocks noGrp="1"/>
          </p:cNvSpPr>
          <p:nvPr>
            <p:ph type="body" sz="quarter" idx="15"/>
          </p:nvPr>
        </p:nvSpPr>
        <p:spPr>
          <a:xfrm rot="-120000">
            <a:off x="147780" y="5706643"/>
            <a:ext cx="4418965"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Platshållare för bild 7"/>
          <p:cNvSpPr>
            <a:spLocks noGrp="1"/>
          </p:cNvSpPr>
          <p:nvPr>
            <p:ph type="pic" sz="quarter" idx="16"/>
          </p:nvPr>
        </p:nvSpPr>
        <p:spPr bwMode="ltGray">
          <a:xfrm rot="-120000">
            <a:off x="165853" y="4174379"/>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4" name="Platshållare för bild 7"/>
          <p:cNvSpPr>
            <a:spLocks noGrp="1"/>
          </p:cNvSpPr>
          <p:nvPr>
            <p:ph type="pic" sz="quarter" idx="17"/>
          </p:nvPr>
        </p:nvSpPr>
        <p:spPr bwMode="ltGray">
          <a:xfrm rot="-120000">
            <a:off x="2463239" y="4102941"/>
            <a:ext cx="1800000" cy="135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3584694-7B6B-49CF-9523-3E464F2D1FF9}"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80CCB799-F3E4-4920-9513-A3D05E6F626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foto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124"/>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C8F3764-3370-4214-AAD9-A14365B97FAE}"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5696041" y="2128155"/>
            <a:ext cx="3356789" cy="3356789"/>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714348" y="2000240"/>
            <a:ext cx="4500594"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9"/>
          <p:cNvSpPr>
            <a:spLocks noGrp="1"/>
          </p:cNvSpPr>
          <p:nvPr>
            <p:ph type="body" sz="quarter" idx="15"/>
          </p:nvPr>
        </p:nvSpPr>
        <p:spPr>
          <a:xfrm rot="120000">
            <a:off x="5571631" y="5722753"/>
            <a:ext cx="3495747"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foton till höger">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lgn="l">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52A8A15D-24DF-4C62-8EB9-DAA9B8367D7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noChangeAspect="1"/>
          </p:cNvSpPr>
          <p:nvPr>
            <p:ph type="pic" sz="quarter" idx="13"/>
          </p:nvPr>
        </p:nvSpPr>
        <p:spPr bwMode="ltGray">
          <a:xfrm rot="120000">
            <a:off x="5546891" y="2143320"/>
            <a:ext cx="2700000" cy="2025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a:off x="714348" y="2000240"/>
            <a:ext cx="3857652" cy="400051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text 9"/>
          <p:cNvSpPr>
            <a:spLocks noGrp="1"/>
          </p:cNvSpPr>
          <p:nvPr>
            <p:ph type="body" sz="quarter" idx="15"/>
          </p:nvPr>
        </p:nvSpPr>
        <p:spPr>
          <a:xfrm rot="120000">
            <a:off x="4929269" y="5709447"/>
            <a:ext cx="3781004" cy="360000"/>
          </a:xfrm>
        </p:spPr>
        <p:txBody>
          <a:bodyPr/>
          <a:lstStyle>
            <a:lvl1pPr marL="0" indent="0">
              <a:spcBef>
                <a:spcPts val="0"/>
              </a:spcBef>
              <a:buNone/>
              <a:defRPr sz="1000" spc="0" baseline="0">
                <a:solidFill>
                  <a:schemeClr val="accent5"/>
                </a:solidFill>
                <a:latin typeface="Arial" pitchFamily="34" charset="0"/>
                <a:cs typeface="Arial" pitchFamily="34" charset="0"/>
              </a:defRPr>
            </a:lvl1pPr>
            <a:lvl2pPr marL="0" indent="0">
              <a:spcBef>
                <a:spcPts val="0"/>
              </a:spcBef>
              <a:buNone/>
              <a:defRPr sz="1000" spc="0" baseline="0">
                <a:solidFill>
                  <a:schemeClr val="accent5"/>
                </a:solidFill>
                <a:latin typeface="Arial" pitchFamily="34" charset="0"/>
                <a:cs typeface="Arial" pitchFamily="34" charset="0"/>
              </a:defRPr>
            </a:lvl2pPr>
            <a:lvl3pPr marL="0" indent="0">
              <a:spcBef>
                <a:spcPts val="0"/>
              </a:spcBef>
              <a:buNone/>
              <a:defRPr sz="1000" spc="0" baseline="0">
                <a:solidFill>
                  <a:schemeClr val="accent5"/>
                </a:solidFill>
                <a:latin typeface="Arial" pitchFamily="34" charset="0"/>
                <a:cs typeface="Arial" pitchFamily="34" charset="0"/>
              </a:defRPr>
            </a:lvl3pPr>
            <a:lvl4pPr marL="0" indent="0">
              <a:spcBef>
                <a:spcPts val="0"/>
              </a:spcBef>
              <a:buNone/>
              <a:defRPr sz="1000" spc="0" baseline="0">
                <a:solidFill>
                  <a:schemeClr val="accent5"/>
                </a:solidFill>
                <a:latin typeface="Arial" pitchFamily="34" charset="0"/>
                <a:cs typeface="Arial" pitchFamily="34" charset="0"/>
              </a:defRPr>
            </a:lvl4pPr>
            <a:lvl5pPr marL="0" indent="0">
              <a:spcBef>
                <a:spcPts val="0"/>
              </a:spcBef>
              <a:buNone/>
              <a:defRPr sz="1000" spc="0" baseline="0">
                <a:solidFill>
                  <a:schemeClr val="accent5"/>
                </a:solidFill>
                <a:latin typeface="Arial" pitchFamily="34" charset="0"/>
                <a:cs typeface="Arial"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bild 7"/>
          <p:cNvSpPr>
            <a:spLocks noGrp="1" noChangeAspect="1"/>
          </p:cNvSpPr>
          <p:nvPr>
            <p:ph type="pic" sz="quarter" idx="16"/>
          </p:nvPr>
        </p:nvSpPr>
        <p:spPr bwMode="ltGray">
          <a:xfrm rot="120000">
            <a:off x="5298266" y="4452381"/>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noChangeAspect="1"/>
          </p:cNvSpPr>
          <p:nvPr>
            <p:ph type="pic" sz="quarter" idx="17"/>
          </p:nvPr>
        </p:nvSpPr>
        <p:spPr bwMode="ltGray">
          <a:xfrm rot="120000">
            <a:off x="7012778" y="4523818"/>
            <a:ext cx="1350000" cy="1012500"/>
          </a:xfrm>
          <a:solidFill>
            <a:schemeClr val="bg1"/>
          </a:solidFill>
          <a:ln w="127000">
            <a:solidFill>
              <a:schemeClr val="bg1"/>
            </a:solidFill>
            <a:miter lim="800000"/>
          </a:ln>
          <a:effectLst>
            <a:outerShdw blurRad="38100" dist="38100" dir="27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F806A2F1-6D3D-4F44-A44F-E797EBC47D17}"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accent5"/>
                </a:solidFill>
                <a:latin typeface="+mn-lt"/>
              </a:defRPr>
            </a:lvl1pPr>
            <a:lvl2pPr marL="0" indent="0">
              <a:spcBef>
                <a:spcPts val="0"/>
              </a:spcBef>
              <a:buNone/>
              <a:defRPr sz="1000" spc="0" baseline="0">
                <a:solidFill>
                  <a:schemeClr val="accent5"/>
                </a:solidFill>
                <a:latin typeface="+mn-lt"/>
              </a:defRPr>
            </a:lvl2pPr>
            <a:lvl3pPr marL="0" indent="0">
              <a:spcBef>
                <a:spcPts val="0"/>
              </a:spcBef>
              <a:buNone/>
              <a:defRPr sz="1000" spc="0" baseline="0">
                <a:solidFill>
                  <a:schemeClr val="accent5"/>
                </a:solidFill>
                <a:latin typeface="+mn-lt"/>
              </a:defRPr>
            </a:lvl3pPr>
            <a:lvl4pPr marL="0" indent="0">
              <a:spcBef>
                <a:spcPts val="0"/>
              </a:spcBef>
              <a:buNone/>
              <a:defRPr sz="1000" spc="0" baseline="0">
                <a:solidFill>
                  <a:schemeClr val="accent5"/>
                </a:solidFill>
                <a:latin typeface="+mn-lt"/>
              </a:defRPr>
            </a:lvl4pPr>
            <a:lvl5pPr marL="0" indent="0">
              <a:spcBef>
                <a:spcPts val="0"/>
              </a:spcBef>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393C862-66E5-4FF2-8F31-A5EF7A93E3D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accent5"/>
                </a:solidFill>
                <a:latin typeface="+mn-lt"/>
              </a:defRPr>
            </a:lvl1pPr>
          </a:lstStyle>
          <a:p>
            <a:r>
              <a:rPr lang="sv-SE" smtClean="0"/>
              <a:t>Klicka här för att ändra format</a:t>
            </a:r>
            <a:endParaRPr lang="sv-S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D3BBCD-6885-4B12-BBDC-B2EB3A915EE2}"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accent5"/>
                </a:solidFill>
                <a:latin typeface="+mn-lt"/>
              </a:defRPr>
            </a:lvl1pPr>
          </a:lstStyle>
          <a:p>
            <a:r>
              <a:rPr lang="sv-SE" dirty="0" smtClean="0"/>
              <a:t>Klicka här för att ändra format</a:t>
            </a:r>
            <a:endParaRPr lang="sv-S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03513D1-8C4F-4775-BB11-7515331D9747}"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E44AAC4-57EF-4FAD-8F00-59C6A07B5396}"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accent5"/>
                </a:solidFill>
                <a:latin typeface="+mn-lt"/>
              </a:defRPr>
            </a:lvl1pPr>
            <a:lvl2pPr marL="0" indent="0" algn="l">
              <a:buNone/>
              <a:defRPr sz="1000" spc="0" baseline="0">
                <a:solidFill>
                  <a:schemeClr val="accent5"/>
                </a:solidFill>
                <a:latin typeface="+mn-lt"/>
              </a:defRPr>
            </a:lvl2pPr>
            <a:lvl3pPr marL="0" indent="0" algn="l">
              <a:buNone/>
              <a:defRPr sz="1000" spc="0" baseline="0">
                <a:solidFill>
                  <a:schemeClr val="accent5"/>
                </a:solidFill>
                <a:latin typeface="+mn-lt"/>
              </a:defRPr>
            </a:lvl3pPr>
            <a:lvl4pPr marL="0" indent="0" algn="l">
              <a:buNone/>
              <a:defRPr sz="1000" spc="0" baseline="0">
                <a:solidFill>
                  <a:schemeClr val="accent5"/>
                </a:solidFill>
                <a:latin typeface="+mn-lt"/>
              </a:defRPr>
            </a:lvl4pPr>
            <a:lvl5pPr marL="0" indent="0" algn="l">
              <a:buNone/>
              <a:defRPr sz="1000" spc="0" baseline="0">
                <a:solidFill>
                  <a:schemeClr val="accent5"/>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BB77C6E-A69D-4FD4-B346-6789F558EC70}"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accent5"/>
                </a:solidFill>
                <a:latin typeface="+mn-lt"/>
              </a:defRPr>
            </a:lvl1pPr>
          </a:lstStyle>
          <a:p>
            <a:r>
              <a:rPr lang="sv-SE" smtClean="0"/>
              <a:t>Klicka här för att ändra format</a:t>
            </a:r>
            <a:endParaRPr lang="sv-S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B27C26D-AAF3-4308-9A0B-C9A5E5CF70C3}"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dirty="0" smtClean="0"/>
              <a:t>Klicka här för att ändra format</a:t>
            </a:r>
            <a:endParaRPr lang="sv-SE"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C11CDBB9-028E-47BC-9CA3-66DD3EA5C3D7}"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983FF39-2082-4477-B14C-BE5F3D20928F}"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foton">
    <p:spTree>
      <p:nvGrpSpPr>
        <p:cNvPr id="1" name=""/>
        <p:cNvGrpSpPr/>
        <p:nvPr/>
      </p:nvGrpSpPr>
      <p:grpSpPr>
        <a:xfrm>
          <a:off x="0" y="0"/>
          <a:ext cx="0" cy="0"/>
          <a:chOff x="0" y="0"/>
          <a:chExt cx="0" cy="0"/>
        </a:xfrm>
      </p:grpSpPr>
      <p:sp>
        <p:nvSpPr>
          <p:cNvPr id="2" name="Rubrik 1"/>
          <p:cNvSpPr>
            <a:spLocks noGrp="1"/>
          </p:cNvSpPr>
          <p:nvPr>
            <p:ph type="title"/>
          </p:nvPr>
        </p:nvSpPr>
        <p:spPr>
          <a:xfrm>
            <a:off x="714348" y="714364"/>
            <a:ext cx="7715304" cy="1000800"/>
          </a:xfrm>
        </p:spPr>
        <p:txBody>
          <a:bodyPr/>
          <a:lstStyle>
            <a:lvl1pPr>
              <a:defRPr sz="3600" spc="-100" baseline="0"/>
            </a:lvl1pP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525C4B56-1DE2-43E7-9EF8-3771C2EEF94A}"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noChangeAspect="1"/>
          </p:cNvSpPr>
          <p:nvPr>
            <p:ph type="pic" sz="quarter" idx="13"/>
          </p:nvPr>
        </p:nvSpPr>
        <p:spPr bwMode="ltGray">
          <a:xfrm rot="-120000">
            <a:off x="4671213" y="2105736"/>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Platshållare för bild 7"/>
          <p:cNvSpPr>
            <a:spLocks noGrp="1" noChangeAspect="1"/>
          </p:cNvSpPr>
          <p:nvPr>
            <p:ph type="pic" sz="quarter" idx="14"/>
          </p:nvPr>
        </p:nvSpPr>
        <p:spPr bwMode="ltGray">
          <a:xfrm rot="-60000">
            <a:off x="4675801" y="4160535"/>
            <a:ext cx="1620000" cy="162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bild 7"/>
          <p:cNvSpPr>
            <a:spLocks noGrp="1" noChangeAspect="1"/>
          </p:cNvSpPr>
          <p:nvPr>
            <p:ph type="pic" sz="quarter" idx="15"/>
          </p:nvPr>
        </p:nvSpPr>
        <p:spPr bwMode="ltGray">
          <a:xfrm>
            <a:off x="6738214" y="2106876"/>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dirty="0"/>
          </a:p>
        </p:txBody>
      </p:sp>
      <p:sp>
        <p:nvSpPr>
          <p:cNvPr id="10" name="Platshållare för bild 7"/>
          <p:cNvSpPr>
            <a:spLocks noGrp="1" noChangeAspect="1"/>
          </p:cNvSpPr>
          <p:nvPr>
            <p:ph type="pic" sz="quarter" idx="16"/>
          </p:nvPr>
        </p:nvSpPr>
        <p:spPr bwMode="ltGray">
          <a:xfrm rot="60000">
            <a:off x="6729154" y="4157394"/>
            <a:ext cx="1620000" cy="16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text 11"/>
          <p:cNvSpPr>
            <a:spLocks noGrp="1"/>
          </p:cNvSpPr>
          <p:nvPr>
            <p:ph type="body" sz="quarter" idx="17"/>
          </p:nvPr>
        </p:nvSpPr>
        <p:spPr>
          <a:xfrm>
            <a:off x="714348" y="2000241"/>
            <a:ext cx="3357586" cy="4000512"/>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6875A10-6CF3-4774-9A12-A25F5FCF6123}"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diagram 9"/>
          <p:cNvSpPr>
            <a:spLocks noGrp="1"/>
          </p:cNvSpPr>
          <p:nvPr>
            <p:ph type="chart" sz="quarter" idx="13"/>
          </p:nvPr>
        </p:nvSpPr>
        <p:spPr>
          <a:xfrm>
            <a:off x="714376" y="714356"/>
            <a:ext cx="7715277" cy="4500594"/>
          </a:xfrm>
        </p:spPr>
        <p:txBody>
          <a:bodyPr anchor="ctr"/>
          <a:lstStyle>
            <a:lvl1pPr algn="ctr">
              <a:buNone/>
              <a:defRPr sz="1200">
                <a:latin typeface="Arial" pitchFamily="34" charset="0"/>
                <a:cs typeface="Arial" pitchFamily="34" charset="0"/>
              </a:defRPr>
            </a:lvl1pPr>
          </a:lstStyle>
          <a:p>
            <a:endParaRPr lang="sv-SE" dirty="0"/>
          </a:p>
        </p:txBody>
      </p:sp>
      <p:sp>
        <p:nvSpPr>
          <p:cNvPr id="7" name="Rubrik 6"/>
          <p:cNvSpPr>
            <a:spLocks noGrp="1"/>
          </p:cNvSpPr>
          <p:nvPr>
            <p:ph type="title"/>
          </p:nvPr>
        </p:nvSpPr>
        <p:spPr>
          <a:xfrm>
            <a:off x="714348" y="5357826"/>
            <a:ext cx="7715304" cy="642942"/>
          </a:xfrm>
        </p:spPr>
        <p:txBody>
          <a:bodyPr anchor="t"/>
          <a:lstStyle>
            <a:lvl1pPr algn="ctr">
              <a:spcAft>
                <a:spcPts val="1200"/>
              </a:spcAft>
              <a:defRPr sz="1600" spc="0" baseline="0">
                <a:latin typeface="+mn-lt"/>
              </a:defRPr>
            </a:lvl1pPr>
          </a:lstStyle>
          <a:p>
            <a:r>
              <a:rPr lang="sv-SE" dirty="0" smtClean="0"/>
              <a:t>Klicka här för att ändra format</a:t>
            </a:r>
            <a:endParaRPr lang="sv-SE"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tet diagra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7A62AE0-1248-43F0-93F6-7A5A3B5A2579}"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8" name="Platshållare för diagram 7"/>
          <p:cNvSpPr>
            <a:spLocks noGrp="1"/>
          </p:cNvSpPr>
          <p:nvPr>
            <p:ph type="chart" sz="quarter" idx="13"/>
          </p:nvPr>
        </p:nvSpPr>
        <p:spPr>
          <a:xfrm>
            <a:off x="785813" y="714377"/>
            <a:ext cx="5284800" cy="5286375"/>
          </a:xfrm>
        </p:spPr>
        <p:txBody>
          <a:bodyPr anchor="ctr"/>
          <a:lstStyle>
            <a:lvl1pPr algn="ctr">
              <a:buNone/>
              <a:defRPr sz="1200">
                <a:latin typeface="Arial" pitchFamily="34" charset="0"/>
                <a:cs typeface="Arial" pitchFamily="34" charset="0"/>
              </a:defRPr>
            </a:lvl1pPr>
          </a:lstStyle>
          <a:p>
            <a:endParaRPr lang="sv-SE"/>
          </a:p>
        </p:txBody>
      </p:sp>
      <p:sp>
        <p:nvSpPr>
          <p:cNvPr id="7" name="Rubrik 6"/>
          <p:cNvSpPr>
            <a:spLocks noGrp="1"/>
          </p:cNvSpPr>
          <p:nvPr>
            <p:ph type="title"/>
          </p:nvPr>
        </p:nvSpPr>
        <p:spPr>
          <a:xfrm>
            <a:off x="6357950" y="714356"/>
            <a:ext cx="2071702" cy="5286412"/>
          </a:xfrm>
        </p:spPr>
        <p:txBody>
          <a:bodyPr anchor="ctr"/>
          <a:lstStyle>
            <a:lvl1pPr>
              <a:spcAft>
                <a:spcPts val="1200"/>
              </a:spcAft>
              <a:defRPr sz="1600" spc="0" baseline="0">
                <a:latin typeface="+mn-lt"/>
              </a:defRPr>
            </a:lvl1pPr>
          </a:lstStyle>
          <a:p>
            <a:r>
              <a:rPr lang="sv-SE" dirty="0" smtClean="0"/>
              <a:t>Klicka här för att ändra format</a:t>
            </a:r>
            <a:endParaRPr lang="sv-SE"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agramjämförelse">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D365641-68C4-4227-8D83-98C09296959E}"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diagram 9"/>
          <p:cNvSpPr>
            <a:spLocks noGrp="1"/>
          </p:cNvSpPr>
          <p:nvPr>
            <p:ph type="chart" sz="quarter" idx="13"/>
          </p:nvPr>
        </p:nvSpPr>
        <p:spPr>
          <a:xfrm>
            <a:off x="714376" y="714356"/>
            <a:ext cx="3714749" cy="3780000"/>
          </a:xfrm>
        </p:spPr>
        <p:txBody>
          <a:bodyPr anchor="ctr"/>
          <a:lstStyle>
            <a:lvl1pPr algn="ctr">
              <a:buNone/>
              <a:defRPr sz="1200">
                <a:latin typeface="Arial" pitchFamily="34" charset="0"/>
                <a:cs typeface="Arial" pitchFamily="34" charset="0"/>
              </a:defRPr>
            </a:lvl1pPr>
          </a:lstStyle>
          <a:p>
            <a:endParaRPr lang="sv-SE" dirty="0"/>
          </a:p>
        </p:txBody>
      </p:sp>
      <p:sp>
        <p:nvSpPr>
          <p:cNvPr id="8" name="Platshållare för text 7"/>
          <p:cNvSpPr>
            <a:spLocks noGrp="1"/>
          </p:cNvSpPr>
          <p:nvPr>
            <p:ph type="body" sz="quarter" idx="14"/>
          </p:nvPr>
        </p:nvSpPr>
        <p:spPr>
          <a:xfrm>
            <a:off x="714375" y="4714884"/>
            <a:ext cx="3714750"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diagram 8"/>
          <p:cNvSpPr>
            <a:spLocks noGrp="1"/>
          </p:cNvSpPr>
          <p:nvPr>
            <p:ph type="chart" sz="quarter" idx="15"/>
          </p:nvPr>
        </p:nvSpPr>
        <p:spPr>
          <a:xfrm>
            <a:off x="4714876" y="714375"/>
            <a:ext cx="3708562" cy="3780000"/>
          </a:xfrm>
        </p:spPr>
        <p:txBody>
          <a:bodyPr anchor="ctr"/>
          <a:lstStyle>
            <a:lvl1pPr algn="ctr">
              <a:buNone/>
              <a:defRPr sz="1200">
                <a:latin typeface="Arial" pitchFamily="34" charset="0"/>
                <a:cs typeface="Arial" pitchFamily="34" charset="0"/>
              </a:defRPr>
            </a:lvl1pPr>
          </a:lstStyle>
          <a:p>
            <a:endParaRPr lang="sv-SE"/>
          </a:p>
        </p:txBody>
      </p:sp>
      <p:sp>
        <p:nvSpPr>
          <p:cNvPr id="12" name="Platshållare för text 11"/>
          <p:cNvSpPr>
            <a:spLocks noGrp="1"/>
          </p:cNvSpPr>
          <p:nvPr>
            <p:ph type="body" sz="quarter" idx="16"/>
          </p:nvPr>
        </p:nvSpPr>
        <p:spPr>
          <a:xfrm>
            <a:off x="4714876" y="4714884"/>
            <a:ext cx="3714776" cy="1285866"/>
          </a:xfrm>
        </p:spPr>
        <p:txBody>
          <a:bodyPr/>
          <a:lstStyle>
            <a:lvl1pPr marL="0" indent="0" algn="ctr">
              <a:spcBef>
                <a:spcPts val="0"/>
              </a:spcBef>
              <a:spcAft>
                <a:spcPts val="1200"/>
              </a:spcAft>
              <a:buNone/>
              <a:defRPr sz="1600">
                <a:latin typeface="+mn-lt"/>
              </a:defRPr>
            </a:lvl1pPr>
            <a:lvl2pPr marL="0" indent="0" algn="ctr">
              <a:spcBef>
                <a:spcPts val="0"/>
              </a:spcBef>
              <a:spcAft>
                <a:spcPts val="1200"/>
              </a:spcAft>
              <a:buNone/>
              <a:defRPr sz="1600">
                <a:latin typeface="+mn-lt"/>
              </a:defRPr>
            </a:lvl2pPr>
            <a:lvl3pPr marL="0" indent="0" algn="ctr">
              <a:spcBef>
                <a:spcPts val="0"/>
              </a:spcBef>
              <a:spcAft>
                <a:spcPts val="1200"/>
              </a:spcAft>
              <a:buNone/>
              <a:defRPr sz="1600">
                <a:latin typeface="+mn-lt"/>
              </a:defRPr>
            </a:lvl3pPr>
            <a:lvl4pPr marL="0" indent="0" algn="ctr">
              <a:spcBef>
                <a:spcPts val="0"/>
              </a:spcBef>
              <a:spcAft>
                <a:spcPts val="1200"/>
              </a:spcAft>
              <a:buNone/>
              <a:defRPr sz="1600">
                <a:latin typeface="+mn-lt"/>
              </a:defRPr>
            </a:lvl4pPr>
            <a:lvl5pPr marL="0" indent="0" algn="ctr">
              <a:spcBef>
                <a:spcPts val="0"/>
              </a:spcBef>
              <a:spcAft>
                <a:spcPts val="1200"/>
              </a:spcAft>
              <a:buNone/>
              <a:defRPr sz="1600">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4672595-12B1-4F61-A7C9-4A44E3C51A16}"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media 7"/>
          <p:cNvSpPr>
            <a:spLocks noGrp="1"/>
          </p:cNvSpPr>
          <p:nvPr>
            <p:ph type="media" sz="quarter" idx="13"/>
          </p:nvPr>
        </p:nvSpPr>
        <p:spPr>
          <a:xfrm>
            <a:off x="285751" y="285750"/>
            <a:ext cx="8572500" cy="5715000"/>
          </a:xfrm>
        </p:spPr>
        <p:txBody>
          <a:bodyPr anchor="ctr">
            <a:normAutofit/>
          </a:bodyPr>
          <a:lstStyle>
            <a:lvl1pPr algn="ctr">
              <a:buNone/>
              <a:defRPr sz="1200"/>
            </a:lvl1pPr>
          </a:lstStyle>
          <a:p>
            <a:endParaRPr lang="sv-S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vävande ruta">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7203B665-FA2D-4121-BABE-B18C209942AA}"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ektangel 6"/>
          <p:cNvSpPr/>
          <p:nvPr userDrawn="1"/>
        </p:nvSpPr>
        <p:spPr>
          <a:xfrm>
            <a:off x="0" y="0"/>
            <a:ext cx="9144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userDrawn="1"/>
        </p:nvSpPr>
        <p:spPr bwMode="ltGray">
          <a:xfrm>
            <a:off x="714348" y="714356"/>
            <a:ext cx="7715304" cy="4929222"/>
          </a:xfrm>
          <a:prstGeom prst="rect">
            <a:avLst/>
          </a:prstGeom>
          <a:solidFill>
            <a:schemeClr val="bg1"/>
          </a:solidFill>
          <a:ln>
            <a:noFill/>
          </a:ln>
          <a:effectLst>
            <a:outerShdw blurRad="381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0"/>
          <p:cNvSpPr>
            <a:spLocks noGrp="1"/>
          </p:cNvSpPr>
          <p:nvPr>
            <p:ph type="title"/>
          </p:nvPr>
        </p:nvSpPr>
        <p:spPr>
          <a:xfrm>
            <a:off x="1071538" y="1061984"/>
            <a:ext cx="7000924" cy="509628"/>
          </a:xfrm>
        </p:spPr>
        <p:txBody>
          <a:bodyPr/>
          <a:lstStyle>
            <a:lvl1pPr>
              <a:defRPr sz="1800" spc="-50" baseline="0"/>
            </a:lvl1pPr>
          </a:lstStyle>
          <a:p>
            <a:r>
              <a:rPr lang="sv-SE" dirty="0" smtClean="0"/>
              <a:t>Klicka här för att ändra format</a:t>
            </a:r>
            <a:endParaRPr lang="sv-SE" dirty="0"/>
          </a:p>
        </p:txBody>
      </p:sp>
      <p:sp>
        <p:nvSpPr>
          <p:cNvPr id="13" name="Platshållare för innehåll 12"/>
          <p:cNvSpPr>
            <a:spLocks noGrp="1"/>
          </p:cNvSpPr>
          <p:nvPr>
            <p:ph sz="quarter" idx="13"/>
          </p:nvPr>
        </p:nvSpPr>
        <p:spPr>
          <a:xfrm>
            <a:off x="1071564" y="1785928"/>
            <a:ext cx="7000875" cy="3500449"/>
          </a:xfrm>
        </p:spPr>
        <p:txBody>
          <a:bodyPr>
            <a:norm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9800F3A-90A9-4423-88D6-A49B2516F237}"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A9C2F20-5237-444E-AE1A-2D9DE41486B2}"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grpSp>
        <p:nvGrpSpPr>
          <p:cNvPr id="7" name="Grupp 6"/>
          <p:cNvGrpSpPr/>
          <p:nvPr userDrawn="1"/>
        </p:nvGrpSpPr>
        <p:grpSpPr bwMode="auto">
          <a:xfrm>
            <a:off x="-137010" y="0"/>
            <a:ext cx="1922952" cy="1785942"/>
            <a:chOff x="-137010" y="0"/>
            <a:chExt cx="1922952" cy="1785942"/>
          </a:xfrm>
        </p:grpSpPr>
        <p:sp>
          <p:nvSpPr>
            <p:cNvPr id="8" name="Diagonal rand 7"/>
            <p:cNvSpPr/>
            <p:nvPr/>
          </p:nvSpPr>
          <p:spPr bwMode="auto">
            <a:xfrm>
              <a:off x="0" y="0"/>
              <a:ext cx="1785942" cy="1785942"/>
            </a:xfrm>
            <a:prstGeom prst="diagStripe">
              <a:avLst>
                <a:gd name="adj" fmla="val 71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9" name="textruta 8"/>
            <p:cNvSpPr txBox="1"/>
            <p:nvPr/>
          </p:nvSpPr>
          <p:spPr bwMode="auto">
            <a:xfrm rot="18900000">
              <a:off x="-137010" y="618368"/>
              <a:ext cx="1818514" cy="307777"/>
            </a:xfrm>
            <a:prstGeom prst="rect">
              <a:avLst/>
            </a:prstGeom>
            <a:noFill/>
          </p:spPr>
          <p:txBody>
            <a:bodyPr wrap="square" rtlCol="0" anchor="ctr">
              <a:spAutoFit/>
            </a:bodyPr>
            <a:lstStyle/>
            <a:p>
              <a:pPr algn="ctr"/>
              <a:r>
                <a:rPr lang="sv-SE" sz="1400" dirty="0" smtClean="0">
                  <a:solidFill>
                    <a:schemeClr val="accent1"/>
                  </a:solidFill>
                </a:rPr>
                <a:t>WWW.VINNOVA.SE</a:t>
              </a:r>
              <a:endParaRPr lang="sv-SE" sz="1400" dirty="0">
                <a:solidFill>
                  <a:schemeClr val="accent1"/>
                </a:solidFill>
              </a:endParaRPr>
            </a:p>
          </p:txBody>
        </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D2CC114-BC14-472B-888A-6AE4BCE10B02}"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p:nvPr>
        </p:nvSpPr>
        <p:spPr>
          <a:xfrm>
            <a:off x="714348" y="714356"/>
            <a:ext cx="7715304" cy="4929222"/>
          </a:xfrm>
        </p:spPr>
        <p:txBody>
          <a:bodyPr anchor="ctr"/>
          <a:lstStyle>
            <a:lvl1pPr algn="ctr">
              <a:spcAft>
                <a:spcPts val="2400"/>
              </a:spcAft>
              <a:defRPr sz="4400">
                <a:latin typeface="+mn-lt"/>
              </a:defRPr>
            </a:lvl1pPr>
          </a:lstStyle>
          <a:p>
            <a:r>
              <a:rPr lang="sv-SE" dirty="0" smtClean="0"/>
              <a:t>Klicka här för att ändra format</a:t>
            </a:r>
            <a:endParaRPr lang="sv-SE"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E33AF67-E184-4FF7-85C9-EA0938F3AF17}"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bg1"/>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bg1"/>
                </a:solidFill>
              </a:defRPr>
            </a:lvl1pPr>
            <a:lvl2pPr marL="36000" indent="0" algn="l">
              <a:spcBef>
                <a:spcPts val="0"/>
              </a:spcBef>
              <a:spcAft>
                <a:spcPts val="1200"/>
              </a:spcAft>
              <a:buNone/>
              <a:defRPr sz="4000">
                <a:solidFill>
                  <a:schemeClr val="bg1"/>
                </a:solidFill>
              </a:defRPr>
            </a:lvl2pPr>
            <a:lvl3pPr marL="36000" indent="0" algn="l">
              <a:spcBef>
                <a:spcPts val="0"/>
              </a:spcBef>
              <a:spcAft>
                <a:spcPts val="1200"/>
              </a:spcAft>
              <a:buNone/>
              <a:defRPr sz="4000">
                <a:solidFill>
                  <a:schemeClr val="bg1"/>
                </a:solidFill>
              </a:defRPr>
            </a:lvl3pPr>
            <a:lvl4pPr marL="36000" indent="0" algn="l">
              <a:spcBef>
                <a:spcPts val="0"/>
              </a:spcBef>
              <a:spcAft>
                <a:spcPts val="1200"/>
              </a:spcAft>
              <a:buNone/>
              <a:defRPr sz="4000">
                <a:solidFill>
                  <a:schemeClr val="bg1"/>
                </a:solidFill>
              </a:defRPr>
            </a:lvl4pPr>
            <a:lvl5pPr marL="36000" indent="0" algn="l">
              <a:spcBef>
                <a:spcPts val="0"/>
              </a:spcBef>
              <a:spcAft>
                <a:spcPts val="1200"/>
              </a:spcAft>
              <a:buNone/>
              <a:defRPr sz="4000">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1C62B57E-D641-4D5B-BF10-C7CA81616500}"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8100000" algn="tr" rotWithShape="0">
                    <a:prstClr val="black">
                      <a:alpha val="25000"/>
                    </a:prstClr>
                  </a:outerShdw>
                </a:effectLst>
                <a:sym typeface="Wingdings"/>
              </a:rPr>
              <a:t></a:t>
            </a:r>
            <a:endParaRPr lang="sv-SE" sz="1400" dirty="0">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chemeClr val="tx2"/>
                </a:solidFill>
                <a:effectLst>
                  <a:outerShdw blurRad="38100" dist="38100" dir="5400000" algn="tl" rotWithShape="0">
                    <a:prstClr val="black">
                      <a:alpha val="25000"/>
                    </a:prstClr>
                  </a:outerShdw>
                </a:effectLst>
                <a:sym typeface="Wingdings"/>
              </a:rPr>
              <a:t></a:t>
            </a:r>
            <a:endParaRPr lang="sv-SE" sz="1400" dirty="0">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Vinster">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3286116" y="714356"/>
            <a:ext cx="5143536"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00318B1-3C34-46B6-B125-73CCBF2663B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grpSp>
        <p:nvGrpSpPr>
          <p:cNvPr id="7" name="Grupp 6"/>
          <p:cNvGrpSpPr/>
          <p:nvPr userDrawn="1"/>
        </p:nvGrpSpPr>
        <p:grpSpPr>
          <a:xfrm>
            <a:off x="714348" y="1500174"/>
            <a:ext cx="2160000" cy="2913206"/>
            <a:chOff x="714348" y="1500174"/>
            <a:chExt cx="2160000" cy="2913206"/>
          </a:xfrm>
          <a:solidFill>
            <a:schemeClr val="bg1"/>
          </a:solidFill>
        </p:grpSpPr>
        <p:sp>
          <p:nvSpPr>
            <p:cNvPr id="8" name="Kors 7"/>
            <p:cNvSpPr/>
            <p:nvPr/>
          </p:nvSpPr>
          <p:spPr>
            <a:xfrm>
              <a:off x="714348" y="1500174"/>
              <a:ext cx="2160000" cy="2160000"/>
            </a:xfrm>
            <a:prstGeom prst="plus">
              <a:avLst>
                <a:gd name="adj" fmla="val 35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Kors 8"/>
            <p:cNvSpPr/>
            <p:nvPr/>
          </p:nvSpPr>
          <p:spPr>
            <a:xfrm>
              <a:off x="1777488" y="3143248"/>
              <a:ext cx="1080000" cy="1080000"/>
            </a:xfrm>
            <a:prstGeom prst="plus">
              <a:avLst>
                <a:gd name="adj" fmla="val 3562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Kors 9"/>
            <p:cNvSpPr/>
            <p:nvPr/>
          </p:nvSpPr>
          <p:spPr>
            <a:xfrm>
              <a:off x="1317356" y="3786190"/>
              <a:ext cx="540000" cy="540000"/>
            </a:xfrm>
            <a:prstGeom prst="plus">
              <a:avLst>
                <a:gd name="adj" fmla="val 3562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Kors 10"/>
            <p:cNvSpPr/>
            <p:nvPr/>
          </p:nvSpPr>
          <p:spPr>
            <a:xfrm>
              <a:off x="872976" y="4143380"/>
              <a:ext cx="270000" cy="270000"/>
            </a:xfrm>
            <a:prstGeom prst="plus">
              <a:avLst>
                <a:gd name="adj" fmla="val 35620"/>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tående foto till väns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50ECCBA-6B33-4D04-A141-37657747B686}"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83564" y="124348"/>
            <a:ext cx="4320000" cy="576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47803" y="6122289"/>
            <a:ext cx="4428386" cy="36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4929191"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stående foto till hög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9B03B45-E896-479A-97A5-8AA28993DAC6}"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4774881" y="126000"/>
            <a:ext cx="4320000" cy="576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4651511" y="6118347"/>
            <a:ext cx="4422466" cy="180000"/>
          </a:xfrm>
        </p:spPr>
        <p:txBody>
          <a:bodyPr anchor="t"/>
          <a:lstStyle>
            <a:lvl1pPr marL="0" indent="0">
              <a:spcBef>
                <a:spcPts val="0"/>
              </a:spcBef>
              <a:buNone/>
              <a:defRPr sz="1000" spc="0" baseline="0">
                <a:solidFill>
                  <a:schemeClr val="bg1"/>
                </a:solidFill>
                <a:latin typeface="+mn-lt"/>
              </a:defRPr>
            </a:lvl1pPr>
            <a:lvl2pPr marL="0" indent="0">
              <a:spcBef>
                <a:spcPts val="0"/>
              </a:spcBef>
              <a:buNone/>
              <a:defRPr sz="1000" spc="0" baseline="0">
                <a:solidFill>
                  <a:schemeClr val="bg1"/>
                </a:solidFill>
                <a:latin typeface="+mn-lt"/>
              </a:defRPr>
            </a:lvl2pPr>
            <a:lvl3pPr marL="0" indent="0">
              <a:spcBef>
                <a:spcPts val="0"/>
              </a:spcBef>
              <a:buNone/>
              <a:defRPr sz="1000" spc="0" baseline="0">
                <a:solidFill>
                  <a:schemeClr val="bg1"/>
                </a:solidFill>
                <a:latin typeface="+mn-lt"/>
              </a:defRPr>
            </a:lvl3pPr>
            <a:lvl4pPr marL="0" indent="0">
              <a:spcBef>
                <a:spcPts val="0"/>
              </a:spcBef>
              <a:buNone/>
              <a:defRPr sz="1000" spc="0" baseline="0">
                <a:solidFill>
                  <a:schemeClr val="bg1"/>
                </a:solidFill>
                <a:latin typeface="+mn-lt"/>
              </a:defRPr>
            </a:lvl4pPr>
            <a:lvl5pPr marL="0" indent="0">
              <a:spcBef>
                <a:spcPts val="0"/>
              </a:spcBef>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Rubrik 9"/>
          <p:cNvSpPr>
            <a:spLocks noGrp="1"/>
          </p:cNvSpPr>
          <p:nvPr>
            <p:ph type="title"/>
          </p:nvPr>
        </p:nvSpPr>
        <p:spPr>
          <a:xfrm>
            <a:off x="357158" y="714356"/>
            <a:ext cx="3857652" cy="4929222"/>
          </a:xfrm>
        </p:spPr>
        <p:txBody>
          <a:bodyPr/>
          <a:lstStyle>
            <a:lvl1pPr>
              <a:spcAft>
                <a:spcPts val="2400"/>
              </a:spcAft>
              <a:defRPr sz="3200" spc="-10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stort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1215D9B-8D14-494E-B87D-7821EF752DCC}"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999423" y="5761680"/>
            <a:ext cx="7290552" cy="360000"/>
          </a:xfrm>
        </p:spPr>
        <p:txBody>
          <a:bodyPr anchor="t"/>
          <a:lstStyle>
            <a:lvl1pPr>
              <a:defRPr sz="1000" spc="0" baseline="0">
                <a:solidFill>
                  <a:schemeClr val="bg1"/>
                </a:solidFill>
                <a:latin typeface="+mn-lt"/>
              </a:defRPr>
            </a:lvl1pPr>
          </a:lstStyle>
          <a:p>
            <a:r>
              <a:rPr lang="sv-SE" smtClean="0"/>
              <a:t>Klicka här för att ändra format</a:t>
            </a:r>
            <a:endParaRPr lang="sv-S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stort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5581AE87-15EC-4047-AFEF-93137BF19712}"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34048" y="123970"/>
            <a:ext cx="7200000" cy="540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768465" y="5752140"/>
            <a:ext cx="7290552" cy="360000"/>
          </a:xfrm>
        </p:spPr>
        <p:txBody>
          <a:bodyPr anchor="t"/>
          <a:lstStyle>
            <a:lvl1pPr>
              <a:defRPr sz="1000" spc="0" baseline="0">
                <a:solidFill>
                  <a:schemeClr val="bg1"/>
                </a:solidFill>
                <a:latin typeface="+mn-lt"/>
              </a:defRPr>
            </a:lvl1pPr>
          </a:lstStyle>
          <a:p>
            <a:r>
              <a:rPr lang="sv-SE" dirty="0" smtClean="0"/>
              <a:t>Klicka här för att ändra format</a:t>
            </a:r>
            <a:endParaRPr lang="sv-SE"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ligga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17A742E-96C0-485C-94C7-97F141AAB411}"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716615" y="4656155"/>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liggande foto (Varian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6D6DBF7-C0CC-47DB-BF8F-335060A38329}"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1692000" y="99659"/>
            <a:ext cx="5760000" cy="432000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9" name="Platshållare för text 8"/>
          <p:cNvSpPr>
            <a:spLocks noGrp="1"/>
          </p:cNvSpPr>
          <p:nvPr>
            <p:ph type="body" sz="quarter" idx="14"/>
          </p:nvPr>
        </p:nvSpPr>
        <p:spPr>
          <a:xfrm rot="120000">
            <a:off x="1535658" y="4646622"/>
            <a:ext cx="5858231" cy="360000"/>
          </a:xfrm>
        </p:spPr>
        <p:txBody>
          <a:bodyPr anchor="t"/>
          <a:lstStyle>
            <a:lvl1pPr marL="0" indent="0" algn="l">
              <a:buNone/>
              <a:defRPr sz="1000" spc="0" baseline="0">
                <a:solidFill>
                  <a:schemeClr val="bg1"/>
                </a:solidFill>
                <a:latin typeface="+mn-lt"/>
              </a:defRPr>
            </a:lvl1pPr>
            <a:lvl2pPr marL="0" indent="0" algn="l">
              <a:buNone/>
              <a:defRPr sz="1000" spc="0" baseline="0">
                <a:solidFill>
                  <a:schemeClr val="bg1"/>
                </a:solidFill>
                <a:latin typeface="+mn-lt"/>
              </a:defRPr>
            </a:lvl2pPr>
            <a:lvl3pPr marL="0" indent="0" algn="l">
              <a:buNone/>
              <a:defRPr sz="1000" spc="0" baseline="0">
                <a:solidFill>
                  <a:schemeClr val="bg1"/>
                </a:solidFill>
                <a:latin typeface="+mn-lt"/>
              </a:defRPr>
            </a:lvl3pPr>
            <a:lvl4pPr marL="0" indent="0" algn="l">
              <a:buNone/>
              <a:defRPr sz="1000" spc="0" baseline="0">
                <a:solidFill>
                  <a:schemeClr val="bg1"/>
                </a:solidFill>
                <a:latin typeface="+mn-lt"/>
              </a:defRPr>
            </a:lvl4pPr>
            <a:lvl5pPr marL="0" indent="0" algn="l">
              <a:buNone/>
              <a:defRPr sz="1000" spc="0" baseline="0">
                <a:solidFill>
                  <a:schemeClr val="bg1"/>
                </a:solidFill>
                <a:latin typeface="+mn-lt"/>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7"/>
          <p:cNvSpPr>
            <a:spLocks noGrp="1"/>
          </p:cNvSpPr>
          <p:nvPr>
            <p:ph type="title"/>
          </p:nvPr>
        </p:nvSpPr>
        <p:spPr>
          <a:xfrm>
            <a:off x="714348" y="5143512"/>
            <a:ext cx="7715304" cy="857256"/>
          </a:xfrm>
        </p:spPr>
        <p:txBody>
          <a:bodyPr anchor="ctr"/>
          <a:lstStyle>
            <a:lvl1pPr algn="ctr">
              <a:defRPr sz="3200" spc="-50" baseline="0">
                <a:latin typeface="+mj-lt"/>
              </a:defRPr>
            </a:lvl1pPr>
          </a:lstStyle>
          <a:p>
            <a:r>
              <a:rPr lang="sv-SE" dirty="0" smtClean="0"/>
              <a:t>Klicka här för att ändra format</a:t>
            </a:r>
            <a:endParaRPr lang="sv-SE"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stort stående foto">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63807C65-5E20-4D3D-A16D-313731FBEDFE}"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Platshållare för bild 7"/>
          <p:cNvSpPr>
            <a:spLocks noGrp="1"/>
          </p:cNvSpPr>
          <p:nvPr>
            <p:ph type="pic" sz="quarter" idx="13"/>
          </p:nvPr>
        </p:nvSpPr>
        <p:spPr bwMode="ltGray">
          <a:xfrm rot="-120000">
            <a:off x="901003" y="98838"/>
            <a:ext cx="5017733" cy="6690310"/>
          </a:xfrm>
          <a:solidFill>
            <a:schemeClr val="bg1"/>
          </a:solidFill>
          <a:ln w="127000">
            <a:solidFill>
              <a:schemeClr val="bg1"/>
            </a:solidFill>
            <a:miter lim="800000"/>
          </a:ln>
          <a:effectLst>
            <a:outerShdw blurRad="38100" dist="38100" dir="54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rot="-120000">
            <a:off x="6255224" y="3278207"/>
            <a:ext cx="2155763" cy="2338503"/>
          </a:xfrm>
        </p:spPr>
        <p:txBody>
          <a:bodyPr/>
          <a:lstStyle>
            <a:lvl1pPr>
              <a:defRPr sz="1000" spc="0" baseline="0">
                <a:solidFill>
                  <a:schemeClr val="bg1"/>
                </a:solidFill>
                <a:latin typeface="+mn-lt"/>
              </a:defRPr>
            </a:lvl1pPr>
          </a:lstStyle>
          <a:p>
            <a:r>
              <a:rPr lang="sv-SE" dirty="0" smtClean="0"/>
              <a:t>Klicka här för att ändra format</a:t>
            </a:r>
            <a:endParaRPr lang="sv-SE"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A30009A-F3CE-4FF0-9C6E-1D3F8C80C9F4}"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bild 7"/>
          <p:cNvSpPr>
            <a:spLocks noGrp="1"/>
          </p:cNvSpPr>
          <p:nvPr>
            <p:ph type="pic" sz="quarter" idx="13"/>
          </p:nvPr>
        </p:nvSpPr>
        <p:spPr bwMode="ltGray">
          <a:xfrm rot="-120000">
            <a:off x="767401" y="767409"/>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4798511"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8" name="Rubrik 7"/>
          <p:cNvSpPr>
            <a:spLocks noGrp="1"/>
          </p:cNvSpPr>
          <p:nvPr>
            <p:ph type="title"/>
          </p:nvPr>
        </p:nvSpPr>
        <p:spPr>
          <a:xfrm>
            <a:off x="1500166" y="4786322"/>
            <a:ext cx="6215106" cy="1214446"/>
          </a:xfrm>
        </p:spPr>
        <p:txBody>
          <a:bodyPr anchor="ctr"/>
          <a:lstStyle>
            <a:lvl1pPr algn="ctr">
              <a:defRPr sz="3200">
                <a:latin typeface="+mj-lt"/>
              </a:defRPr>
            </a:lvl1pPr>
          </a:lstStyle>
          <a:p>
            <a:r>
              <a:rPr lang="sv-SE" dirty="0" smtClean="0"/>
              <a:t>Klicka här för att ändra format</a:t>
            </a:r>
            <a:endParaRPr lang="sv-SE"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foton">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97F116FC-83E7-4391-93A0-5AF93587AD49}"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10" name="Platshållare för bild 7"/>
          <p:cNvSpPr>
            <a:spLocks noGrp="1"/>
          </p:cNvSpPr>
          <p:nvPr>
            <p:ph type="pic" sz="quarter" idx="13"/>
          </p:nvPr>
        </p:nvSpPr>
        <p:spPr bwMode="ltGray">
          <a:xfrm rot="-120000">
            <a:off x="94149" y="704641"/>
            <a:ext cx="3600000" cy="3600000"/>
          </a:xfrm>
          <a:solidFill>
            <a:schemeClr val="bg1"/>
          </a:solidFill>
          <a:ln w="127000">
            <a:solidFill>
              <a:schemeClr val="bg1"/>
            </a:solidFill>
            <a:miter lim="800000"/>
          </a:ln>
          <a:effectLst>
            <a:outerShdw blurRad="38100" dist="38100" dir="8100000" algn="tr"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2" name="Platshållare för bild 7"/>
          <p:cNvSpPr>
            <a:spLocks noGrp="1"/>
          </p:cNvSpPr>
          <p:nvPr>
            <p:ph type="pic" sz="quarter" idx="15"/>
          </p:nvPr>
        </p:nvSpPr>
        <p:spPr bwMode="ltGray">
          <a:xfrm rot="60000">
            <a:off x="5460397" y="763295"/>
            <a:ext cx="3600000" cy="3600000"/>
          </a:xfrm>
          <a:solidFill>
            <a:schemeClr val="bg1"/>
          </a:solidFill>
          <a:ln w="127000">
            <a:solidFill>
              <a:schemeClr val="bg1"/>
            </a:solidFill>
            <a:miter lim="800000"/>
          </a:ln>
          <a:effectLst>
            <a:outerShdw blurRad="38100" dist="38100" dir="2700000" algn="tl"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1" name="Platshållare för bild 7"/>
          <p:cNvSpPr>
            <a:spLocks noGrp="1"/>
          </p:cNvSpPr>
          <p:nvPr>
            <p:ph type="pic" sz="quarter" idx="14"/>
          </p:nvPr>
        </p:nvSpPr>
        <p:spPr bwMode="ltGray">
          <a:xfrm>
            <a:off x="2745753" y="707269"/>
            <a:ext cx="3600000" cy="3600000"/>
          </a:xfrm>
          <a:solidFill>
            <a:schemeClr val="bg1"/>
          </a:solidFill>
          <a:ln w="127000">
            <a:solidFill>
              <a:schemeClr val="bg1"/>
            </a:solidFill>
            <a:miter lim="800000"/>
          </a:ln>
          <a:effectLst>
            <a:outerShdw blurRad="38100" dist="38100" dir="5400000" algn="t" rotWithShape="0">
              <a:prstClr val="black">
                <a:alpha val="25000"/>
              </a:prstClr>
            </a:outerShdw>
          </a:effectLst>
        </p:spPr>
        <p:txBody>
          <a:bodyPr lIns="0" tIns="0" rIns="0" bIns="0" anchor="ctr" anchorCtr="0">
            <a:normAutofit/>
          </a:bodyPr>
          <a:lstStyle>
            <a:lvl1pPr algn="ctr">
              <a:buNone/>
              <a:defRPr sz="1200"/>
            </a:lvl1pPr>
          </a:lstStyle>
          <a:p>
            <a:endParaRPr lang="sv-SE"/>
          </a:p>
        </p:txBody>
      </p:sp>
      <p:sp>
        <p:nvSpPr>
          <p:cNvPr id="13" name="Rubrik 12"/>
          <p:cNvSpPr>
            <a:spLocks noGrp="1"/>
          </p:cNvSpPr>
          <p:nvPr>
            <p:ph type="title"/>
          </p:nvPr>
        </p:nvSpPr>
        <p:spPr>
          <a:xfrm>
            <a:off x="1500166" y="4786322"/>
            <a:ext cx="6215106" cy="1214446"/>
          </a:xfrm>
        </p:spPr>
        <p:txBody>
          <a:bodyPr anchor="ctr"/>
          <a:lstStyle>
            <a:lvl1pPr algn="ctr">
              <a:defRPr sz="3200">
                <a:latin typeface="+mj-lt"/>
              </a:defRPr>
            </a:lvl1pPr>
          </a:lstStyle>
          <a:p>
            <a:r>
              <a:rPr lang="sv-SE" smtClean="0"/>
              <a:t>Klicka här för att ändra format</a:t>
            </a:r>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CD408A70-EB4A-45DE-984A-33FD07CC185F}" type="datetime1">
              <a:rPr lang="sv-SE" smtClean="0"/>
              <a:pPr/>
              <a:t>2012-01-30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smtClean="0"/>
              <a:t>Bild </a:t>
            </a:r>
            <a:fld id="{C9F0907F-1754-42CD-9098-7B237B6AC03A}" type="slidenum">
              <a:rPr lang="sv-SE" smtClean="0"/>
              <a:pPr/>
              <a:t>‹#›</a:t>
            </a:fld>
            <a:endParaRPr lang="sv-SE" dirty="0"/>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chemeClr val="tx2"/>
                </a:solidFill>
                <a:effectLst>
                  <a:outerShdw blurRad="38100" dist="38100" dir="8100000" algn="tr" rotWithShape="0">
                    <a:prstClr val="black">
                      <a:alpha val="25000"/>
                    </a:prstClr>
                  </a:outerShdw>
                </a:effectLst>
                <a:sym typeface="Wingdings"/>
              </a:rPr>
              <a:t></a:t>
            </a:r>
            <a:endParaRPr lang="sv-SE" sz="11000" dirty="0">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chemeClr val="tx2"/>
                </a:solidFill>
                <a:effectLst>
                  <a:outerShdw blurRad="38100" dist="38100" dir="5400000" algn="tl" rotWithShape="0">
                    <a:prstClr val="black">
                      <a:alpha val="25000"/>
                    </a:prstClr>
                  </a:outerShdw>
                </a:effectLst>
                <a:sym typeface="Wingdings"/>
              </a:rPr>
              <a:t></a:t>
            </a:r>
            <a:endParaRPr lang="sv-SE" sz="11000" dirty="0">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chemeClr val="tx2"/>
                </a:solidFill>
                <a:effectLst>
                  <a:outerShdw blurRad="38100" dist="38100" dir="8100000" algn="tr" rotWithShape="0">
                    <a:prstClr val="black">
                      <a:alpha val="25000"/>
                    </a:prstClr>
                  </a:outerShdw>
                </a:effectLst>
                <a:sym typeface="Wingdings"/>
              </a:rPr>
              <a:t></a:t>
            </a:r>
            <a:endParaRPr lang="sv-SE" sz="11000" dirty="0">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Rubrik">
    <p:spTree>
      <p:nvGrpSpPr>
        <p:cNvPr id="1" name=""/>
        <p:cNvGrpSpPr/>
        <p:nvPr/>
      </p:nvGrpSpPr>
      <p:grpSpPr>
        <a:xfrm>
          <a:off x="0" y="0"/>
          <a:ext cx="0" cy="0"/>
          <a:chOff x="0" y="0"/>
          <a:chExt cx="0" cy="0"/>
        </a:xfrm>
      </p:grpSpPr>
      <p:sp>
        <p:nvSpPr>
          <p:cNvPr id="2" name="Rubrik 1"/>
          <p:cNvSpPr>
            <a:spLocks noGrp="1"/>
          </p:cNvSpPr>
          <p:nvPr>
            <p:ph type="ctrTitle"/>
          </p:nvPr>
        </p:nvSpPr>
        <p:spPr>
          <a:xfrm>
            <a:off x="714348" y="2130425"/>
            <a:ext cx="7715304" cy="1224000"/>
          </a:xfrm>
        </p:spPr>
        <p:txBody>
          <a:bodyPr anchor="b"/>
          <a:lstStyle>
            <a:lvl1pPr algn="ctr">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spc="-5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B9B530CA-1E11-47D6-BA1B-A2D05CA4EE99}"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grpSp>
        <p:nvGrpSpPr>
          <p:cNvPr id="7" name="Grupp 6"/>
          <p:cNvGrpSpPr/>
          <p:nvPr userDrawn="1"/>
        </p:nvGrpSpPr>
        <p:grpSpPr>
          <a:xfrm>
            <a:off x="-137010" y="0"/>
            <a:ext cx="1922952" cy="1785942"/>
            <a:chOff x="-137010" y="0"/>
            <a:chExt cx="1922952" cy="1785942"/>
          </a:xfrm>
        </p:grpSpPr>
        <p:sp>
          <p:nvSpPr>
            <p:cNvPr id="8" name="Diagonal rand 7"/>
            <p:cNvSpPr/>
            <p:nvPr/>
          </p:nvSpPr>
          <p:spPr>
            <a:xfrm>
              <a:off x="0" y="0"/>
              <a:ext cx="1785942" cy="1785942"/>
            </a:xfrm>
            <a:prstGeom prst="diagStripe">
              <a:avLst>
                <a:gd name="adj" fmla="val 717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444444"/>
                </a:solidFill>
              </a:endParaRPr>
            </a:p>
          </p:txBody>
        </p:sp>
        <p:sp>
          <p:nvSpPr>
            <p:cNvPr id="9" name="textruta 8"/>
            <p:cNvSpPr txBox="1"/>
            <p:nvPr/>
          </p:nvSpPr>
          <p:spPr>
            <a:xfrm rot="18900000">
              <a:off x="-137010" y="618368"/>
              <a:ext cx="1818514" cy="307777"/>
            </a:xfrm>
            <a:prstGeom prst="rect">
              <a:avLst/>
            </a:prstGeom>
            <a:noFill/>
          </p:spPr>
          <p:txBody>
            <a:bodyPr wrap="square" rtlCol="0" anchor="ctr">
              <a:spAutoFit/>
            </a:bodyPr>
            <a:lstStyle/>
            <a:p>
              <a:pPr algn="ctr"/>
              <a:r>
                <a:rPr lang="sv-SE" sz="1400" dirty="0" smtClean="0">
                  <a:solidFill>
                    <a:prstClr val="white"/>
                  </a:solidFill>
                </a:rPr>
                <a:t>WWW.VINNOVA.SE</a:t>
              </a:r>
              <a:endParaRPr lang="sv-SE" sz="1400" dirty="0">
                <a:solidFill>
                  <a:prstClr val="white"/>
                </a:solidFill>
              </a:endParaRPr>
            </a:p>
          </p:txBody>
        </p:sp>
      </p:grpSp>
    </p:spTree>
    <p:extLst>
      <p:ext uri="{BB962C8B-B14F-4D97-AF65-F5344CB8AC3E}">
        <p14:creationId xmlns:p14="http://schemas.microsoft.com/office/powerpoint/2010/main" val="42396799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raditionell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2935368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aditionell layout i 2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a:xfrm>
            <a:off x="714348" y="2285993"/>
            <a:ext cx="3714776" cy="3714776"/>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8" name="Platshållare för innehåll 7"/>
          <p:cNvSpPr>
            <a:spLocks noGrp="1"/>
          </p:cNvSpPr>
          <p:nvPr>
            <p:ph sz="quarter" idx="13"/>
          </p:nvPr>
        </p:nvSpPr>
        <p:spPr>
          <a:xfrm>
            <a:off x="4714876" y="2286000"/>
            <a:ext cx="3714749" cy="371475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8482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Omvänd traditionell layout">
    <p:spTree>
      <p:nvGrpSpPr>
        <p:cNvPr id="1" name=""/>
        <p:cNvGrpSpPr/>
        <p:nvPr/>
      </p:nvGrpSpPr>
      <p:grpSpPr>
        <a:xfrm>
          <a:off x="0" y="0"/>
          <a:ext cx="0" cy="0"/>
          <a:chOff x="0" y="0"/>
          <a:chExt cx="0" cy="0"/>
        </a:xfrm>
      </p:grpSpPr>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3" name="Platshållare för innehåll 2"/>
          <p:cNvSpPr>
            <a:spLocks noGrp="1"/>
          </p:cNvSpPr>
          <p:nvPr>
            <p:ph idx="1"/>
          </p:nvPr>
        </p:nvSpPr>
        <p:spPr>
          <a:xfrm>
            <a:off x="714348" y="714356"/>
            <a:ext cx="7715304" cy="3714776"/>
          </a:xfrm>
        </p:spPr>
        <p:txBody>
          <a:bodyPr anchor="ct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Tree>
    <p:extLst>
      <p:ext uri="{BB962C8B-B14F-4D97-AF65-F5344CB8AC3E}">
        <p14:creationId xmlns:p14="http://schemas.microsoft.com/office/powerpoint/2010/main" val="1361165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atbubbla">
    <p:spTree>
      <p:nvGrpSpPr>
        <p:cNvPr id="1" name=""/>
        <p:cNvGrpSpPr/>
        <p:nvPr/>
      </p:nvGrpSpPr>
      <p:grpSpPr>
        <a:xfrm>
          <a:off x="0" y="0"/>
          <a:ext cx="0" cy="0"/>
          <a:chOff x="0" y="0"/>
          <a:chExt cx="0" cy="0"/>
        </a:xfrm>
      </p:grpSpPr>
      <p:grpSp>
        <p:nvGrpSpPr>
          <p:cNvPr id="9" name="Grupp 8"/>
          <p:cNvGrpSpPr/>
          <p:nvPr userDrawn="1"/>
        </p:nvGrpSpPr>
        <p:grpSpPr>
          <a:xfrm>
            <a:off x="1482307" y="714356"/>
            <a:ext cx="6179387" cy="4071966"/>
            <a:chOff x="714348" y="714356"/>
            <a:chExt cx="6179387" cy="4071966"/>
          </a:xfrm>
          <a:effectLst>
            <a:outerShdw blurRad="63500" dist="38100" dir="5400000" algn="t" rotWithShape="0">
              <a:prstClr val="black">
                <a:alpha val="25000"/>
              </a:prstClr>
            </a:outerShdw>
          </a:effectLst>
        </p:grpSpPr>
        <p:sp>
          <p:nvSpPr>
            <p:cNvPr id="7" name="Rektangel 6"/>
            <p:cNvSpPr/>
            <p:nvPr userDrawn="1"/>
          </p:nvSpPr>
          <p:spPr>
            <a:xfrm>
              <a:off x="714348" y="714356"/>
              <a:ext cx="6179387" cy="3714776"/>
            </a:xfrm>
            <a:prstGeom prst="rect">
              <a:avLst/>
            </a:prstGeom>
            <a:gradFill flip="none" rotWithShape="1">
              <a:gsLst>
                <a:gs pos="0">
                  <a:schemeClr val="tx2">
                    <a:lumMod val="75000"/>
                  </a:schemeClr>
                </a:gs>
                <a:gs pos="100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Likbent triangel 7"/>
            <p:cNvSpPr/>
            <p:nvPr userDrawn="1"/>
          </p:nvSpPr>
          <p:spPr>
            <a:xfrm flipV="1">
              <a:off x="1357290" y="4429132"/>
              <a:ext cx="414340" cy="357190"/>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12" name="Platshållare för text 11"/>
          <p:cNvSpPr>
            <a:spLocks noGrp="1"/>
          </p:cNvSpPr>
          <p:nvPr>
            <p:ph type="body" sz="quarter" idx="13"/>
          </p:nvPr>
        </p:nvSpPr>
        <p:spPr>
          <a:xfrm>
            <a:off x="2143108" y="1071563"/>
            <a:ext cx="4857750" cy="3000375"/>
          </a:xfrm>
        </p:spPr>
        <p:txBody>
          <a:bodyPr anchor="ctr"/>
          <a:lstStyle>
            <a:lvl1pPr marL="0" indent="0" algn="ctr">
              <a:spcBef>
                <a:spcPts val="1200"/>
              </a:spcBef>
              <a:buNone/>
              <a:defRPr>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5059657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7" name="textruta 16"/>
          <p:cNvSpPr txBox="1"/>
          <p:nvPr userDrawn="1"/>
        </p:nvSpPr>
        <p:spPr>
          <a:xfrm>
            <a:off x="450056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9" name="Platshållare för text 21"/>
          <p:cNvSpPr>
            <a:spLocks noGrp="1"/>
          </p:cNvSpPr>
          <p:nvPr>
            <p:ph type="body" sz="quarter" idx="18"/>
          </p:nvPr>
        </p:nvSpPr>
        <p:spPr>
          <a:xfrm>
            <a:off x="571500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469439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428604"/>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1860753"/>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5" name="textruta 14"/>
          <p:cNvSpPr txBox="1"/>
          <p:nvPr userDrawn="1"/>
        </p:nvSpPr>
        <p:spPr>
          <a:xfrm>
            <a:off x="571472" y="3357562"/>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5715008" y="71435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178591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latshållare för text 21"/>
          <p:cNvSpPr>
            <a:spLocks noGrp="1"/>
          </p:cNvSpPr>
          <p:nvPr>
            <p:ph type="body" sz="quarter" idx="16"/>
          </p:nvPr>
        </p:nvSpPr>
        <p:spPr>
          <a:xfrm>
            <a:off x="5715008" y="2143116"/>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8" name="Platshållare för text 21"/>
          <p:cNvSpPr>
            <a:spLocks noGrp="1"/>
          </p:cNvSpPr>
          <p:nvPr>
            <p:ph type="body" sz="quarter" idx="17"/>
          </p:nvPr>
        </p:nvSpPr>
        <p:spPr>
          <a:xfrm>
            <a:off x="1785918" y="3643314"/>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7641405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178591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57147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4500562" y="1000108"/>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57147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8100000" algn="tr" rotWithShape="0">
                    <a:prstClr val="black">
                      <a:alpha val="25000"/>
                    </a:prstClr>
                  </a:outerShdw>
                </a:effectLst>
                <a:sym typeface="Wingdings"/>
              </a:rPr>
              <a:t></a:t>
            </a:r>
            <a:endParaRPr lang="sv-SE" sz="1400" dirty="0">
              <a:solidFill>
                <a:srgbClr val="444444"/>
              </a:solidFill>
              <a:effectLst>
                <a:outerShdw blurRad="38100" dist="38100" dir="8100000" algn="tr" rotWithShape="0">
                  <a:prstClr val="black">
                    <a:alpha val="25000"/>
                  </a:prstClr>
                </a:outerShdw>
              </a:effectLst>
            </a:endParaRPr>
          </a:p>
        </p:txBody>
      </p:sp>
      <p:sp>
        <p:nvSpPr>
          <p:cNvPr id="13" name="textruta 12"/>
          <p:cNvSpPr txBox="1"/>
          <p:nvPr userDrawn="1"/>
        </p:nvSpPr>
        <p:spPr>
          <a:xfrm>
            <a:off x="4500562" y="2432257"/>
            <a:ext cx="1071570" cy="1214446"/>
          </a:xfrm>
          <a:prstGeom prst="rect">
            <a:avLst/>
          </a:prstGeom>
          <a:noFill/>
        </p:spPr>
        <p:txBody>
          <a:bodyPr wrap="none" rtlCol="0">
            <a:noAutofit/>
          </a:bodyPr>
          <a:lstStyle/>
          <a:p>
            <a:pPr algn="ctr"/>
            <a:r>
              <a:rPr lang="sv-SE" sz="9600" b="1" dirty="0" smtClean="0">
                <a:solidFill>
                  <a:srgbClr val="77BB44"/>
                </a:solidFill>
                <a:effectLst>
                  <a:outerShdw blurRad="38100" dist="38100" dir="5400000" algn="tl" rotWithShape="0">
                    <a:prstClr val="black">
                      <a:alpha val="25000"/>
                    </a:prstClr>
                  </a:outerShdw>
                </a:effectLst>
                <a:sym typeface="Wingdings"/>
              </a:rPr>
              <a:t></a:t>
            </a:r>
            <a:endParaRPr lang="sv-SE" sz="1400" dirty="0">
              <a:solidFill>
                <a:srgbClr val="444444"/>
              </a:solidFill>
              <a:effectLst>
                <a:outerShdw blurRad="38100" dist="38100" dir="5400000" algn="tl" rotWithShape="0">
                  <a:prstClr val="black">
                    <a:alpha val="25000"/>
                  </a:prstClr>
                </a:outerShdw>
              </a:effectLst>
            </a:endParaRPr>
          </a:p>
        </p:txBody>
      </p:sp>
      <p:sp>
        <p:nvSpPr>
          <p:cNvPr id="24" name="Platshållare för text 21"/>
          <p:cNvSpPr>
            <a:spLocks noGrp="1"/>
          </p:cNvSpPr>
          <p:nvPr>
            <p:ph type="body" sz="quarter" idx="14"/>
          </p:nvPr>
        </p:nvSpPr>
        <p:spPr>
          <a:xfrm>
            <a:off x="5715008" y="128586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178591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latshållare för text 21"/>
          <p:cNvSpPr>
            <a:spLocks noGrp="1"/>
          </p:cNvSpPr>
          <p:nvPr>
            <p:ph type="body" sz="quarter" idx="16"/>
          </p:nvPr>
        </p:nvSpPr>
        <p:spPr>
          <a:xfrm>
            <a:off x="5715008" y="2714620"/>
            <a:ext cx="2700000" cy="788400"/>
          </a:xfrm>
        </p:spPr>
        <p:txBody>
          <a:bodyPr anchor="ct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34405865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huvudbudskap">
    <p:spTree>
      <p:nvGrpSpPr>
        <p:cNvPr id="1" name=""/>
        <p:cNvGrpSpPr/>
        <p:nvPr/>
      </p:nvGrpSpPr>
      <p:grpSpPr>
        <a:xfrm>
          <a:off x="0" y="0"/>
          <a:ext cx="0" cy="0"/>
          <a:chOff x="0" y="0"/>
          <a:chExt cx="0" cy="0"/>
        </a:xfrm>
      </p:grpSpPr>
      <p:sp>
        <p:nvSpPr>
          <p:cNvPr id="22" name="Platshållare för text 21"/>
          <p:cNvSpPr>
            <a:spLocks noGrp="1"/>
          </p:cNvSpPr>
          <p:nvPr>
            <p:ph type="body" sz="quarter" idx="13"/>
          </p:nvPr>
        </p:nvSpPr>
        <p:spPr>
          <a:xfrm>
            <a:off x="714348"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a:xfrm>
            <a:off x="714348" y="4786322"/>
            <a:ext cx="7715304" cy="1224000"/>
          </a:xfrm>
        </p:spPr>
        <p:txBody>
          <a:bodyPr anchor="ctr"/>
          <a:lstStyle/>
          <a:p>
            <a:r>
              <a:rPr lang="sv-SE" dirty="0" smtClean="0"/>
              <a:t>Klicka här för att ändra format</a:t>
            </a:r>
            <a:endParaRPr lang="sv-SE" dirty="0"/>
          </a:p>
        </p:txBody>
      </p:sp>
      <p:sp>
        <p:nvSpPr>
          <p:cNvPr id="4" name="Platshållare för datum 3"/>
          <p:cNvSpPr>
            <a:spLocks noGrp="1"/>
          </p:cNvSpPr>
          <p:nvPr>
            <p:ph type="dt" sz="half" idx="10"/>
          </p:nvPr>
        </p:nvSpPr>
        <p:spPr/>
        <p:txBody>
          <a:bodyPr/>
          <a:lstStyle/>
          <a:p>
            <a:fld id="{E7B46F71-D2A8-4B15-BDCA-170ACE2D684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textruta 6"/>
          <p:cNvSpPr txBox="1"/>
          <p:nvPr userDrawn="1"/>
        </p:nvSpPr>
        <p:spPr>
          <a:xfrm>
            <a:off x="71434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9" name="textruta 8"/>
          <p:cNvSpPr txBox="1"/>
          <p:nvPr userDrawn="1"/>
        </p:nvSpPr>
        <p:spPr>
          <a:xfrm>
            <a:off x="6072198" y="1071546"/>
            <a:ext cx="2357454" cy="1214446"/>
          </a:xfrm>
          <a:prstGeom prst="rect">
            <a:avLst/>
          </a:prstGeom>
          <a:noFill/>
        </p:spPr>
        <p:txBody>
          <a:bodyPr wrap="none" rtlCol="0">
            <a:noAutofit/>
          </a:bodyPr>
          <a:lstStyle/>
          <a:p>
            <a:pPr algn="ctr"/>
            <a:r>
              <a:rPr lang="sv-SE" sz="11000" b="1" dirty="0" smtClean="0">
                <a:solidFill>
                  <a:srgbClr val="77BB44"/>
                </a:solidFill>
                <a:effectLst>
                  <a:outerShdw blurRad="38100" dist="38100" dir="5400000" algn="tl" rotWithShape="0">
                    <a:prstClr val="black">
                      <a:alpha val="25000"/>
                    </a:prstClr>
                  </a:outerShdw>
                </a:effectLst>
                <a:sym typeface="Wingdings"/>
              </a:rPr>
              <a:t></a:t>
            </a:r>
            <a:endParaRPr lang="sv-SE" sz="11000" dirty="0">
              <a:solidFill>
                <a:srgbClr val="444444"/>
              </a:solidFill>
              <a:effectLst>
                <a:outerShdw blurRad="38100" dist="38100" dir="5400000" algn="tl" rotWithShape="0">
                  <a:prstClr val="black">
                    <a:alpha val="25000"/>
                  </a:prstClr>
                </a:outerShdw>
              </a:effectLst>
            </a:endParaRPr>
          </a:p>
        </p:txBody>
      </p:sp>
      <p:sp>
        <p:nvSpPr>
          <p:cNvPr id="11" name="textruta 10"/>
          <p:cNvSpPr txBox="1"/>
          <p:nvPr userDrawn="1"/>
        </p:nvSpPr>
        <p:spPr>
          <a:xfrm>
            <a:off x="3428992" y="1071546"/>
            <a:ext cx="2286016" cy="1214446"/>
          </a:xfrm>
          <a:prstGeom prst="rect">
            <a:avLst/>
          </a:prstGeom>
          <a:noFill/>
        </p:spPr>
        <p:txBody>
          <a:bodyPr wrap="none" rtlCol="0">
            <a:noAutofit/>
          </a:bodyPr>
          <a:lstStyle/>
          <a:p>
            <a:pPr algn="ctr"/>
            <a:r>
              <a:rPr lang="sv-SE" sz="11000" b="1" dirty="0" smtClean="0">
                <a:solidFill>
                  <a:srgbClr val="77BB44"/>
                </a:solidFill>
                <a:effectLst>
                  <a:outerShdw blurRad="38100" dist="38100" dir="8100000" algn="tr" rotWithShape="0">
                    <a:prstClr val="black">
                      <a:alpha val="25000"/>
                    </a:prstClr>
                  </a:outerShdw>
                </a:effectLst>
                <a:sym typeface="Wingdings"/>
              </a:rPr>
              <a:t></a:t>
            </a:r>
            <a:endParaRPr lang="sv-SE" sz="11000" dirty="0">
              <a:solidFill>
                <a:srgbClr val="444444"/>
              </a:solidFill>
              <a:effectLst>
                <a:outerShdw blurRad="38100" dist="38100" dir="8100000" algn="tr" rotWithShape="0">
                  <a:prstClr val="black">
                    <a:alpha val="25000"/>
                  </a:prstClr>
                </a:outerShdw>
              </a:effectLst>
            </a:endParaRPr>
          </a:p>
        </p:txBody>
      </p:sp>
      <p:sp>
        <p:nvSpPr>
          <p:cNvPr id="24" name="Platshållare för text 21"/>
          <p:cNvSpPr>
            <a:spLocks noGrp="1"/>
          </p:cNvSpPr>
          <p:nvPr>
            <p:ph type="body" sz="quarter" idx="14"/>
          </p:nvPr>
        </p:nvSpPr>
        <p:spPr>
          <a:xfrm>
            <a:off x="6089652"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6" name="Platshållare för text 21"/>
          <p:cNvSpPr>
            <a:spLocks noGrp="1"/>
          </p:cNvSpPr>
          <p:nvPr>
            <p:ph type="body" sz="quarter" idx="15"/>
          </p:nvPr>
        </p:nvSpPr>
        <p:spPr>
          <a:xfrm>
            <a:off x="3402000" y="2643182"/>
            <a:ext cx="2340000" cy="788400"/>
          </a:xfrm>
        </p:spPr>
        <p:txBody>
          <a:bodyPr anchor="ctr"/>
          <a:lstStyle>
            <a:lvl1pPr marL="0" indent="0" algn="ctr">
              <a:spcBef>
                <a:spcPts val="0"/>
              </a:spcBef>
              <a:buFontTx/>
              <a:buNone/>
              <a:defRPr sz="2000"/>
            </a:lvl1pPr>
            <a:lvl2pPr marL="0" indent="0" algn="ctr">
              <a:spcBef>
                <a:spcPts val="0"/>
              </a:spcBef>
              <a:buFontTx/>
              <a:buNone/>
              <a:defRPr sz="2000"/>
            </a:lvl2pPr>
            <a:lvl3pPr marL="0" indent="0" algn="ctr">
              <a:spcBef>
                <a:spcPts val="0"/>
              </a:spcBef>
              <a:buFontTx/>
              <a:buNone/>
              <a:defRPr sz="2000"/>
            </a:lvl3pPr>
            <a:lvl4pPr marL="0" indent="0" algn="ctr">
              <a:spcBef>
                <a:spcPts val="0"/>
              </a:spcBef>
              <a:buFontTx/>
              <a:buNone/>
              <a:defRPr sz="2000"/>
            </a:lvl4pPr>
            <a:lvl5pPr marL="0" indent="0" algn="ctr">
              <a:spcBef>
                <a:spcPts val="0"/>
              </a:spcBef>
              <a:buFontTx/>
              <a:buNone/>
              <a:defRPr sz="200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606871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ffra i fokus">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F977320-3FB9-4631-9447-05A7698C4763}" type="datetime1">
              <a:rPr lang="sv-SE" smtClean="0">
                <a:solidFill>
                  <a:srgbClr val="777777"/>
                </a:solidFill>
              </a:rPr>
              <a:pPr/>
              <a:t>2012-01-30</a:t>
            </a:fld>
            <a:endParaRPr lang="sv-SE">
              <a:solidFill>
                <a:srgbClr val="777777"/>
              </a:solidFill>
            </a:endParaRPr>
          </a:p>
        </p:txBody>
      </p:sp>
      <p:sp>
        <p:nvSpPr>
          <p:cNvPr id="5" name="Platshållare för sidfot 4"/>
          <p:cNvSpPr>
            <a:spLocks noGrp="1"/>
          </p:cNvSpPr>
          <p:nvPr>
            <p:ph type="ftr" sz="quarter" idx="11"/>
          </p:nvPr>
        </p:nvSpPr>
        <p:spPr/>
        <p:txBody>
          <a:bodyPr/>
          <a:lstStyle/>
          <a:p>
            <a:endParaRPr lang="sv-SE">
              <a:solidFill>
                <a:srgbClr val="777777"/>
              </a:solidFill>
            </a:endParaRPr>
          </a:p>
        </p:txBody>
      </p:sp>
      <p:sp>
        <p:nvSpPr>
          <p:cNvPr id="6" name="Platshållare för bildnummer 5"/>
          <p:cNvSpPr>
            <a:spLocks noGrp="1"/>
          </p:cNvSpPr>
          <p:nvPr>
            <p:ph type="sldNum" sz="quarter" idx="12"/>
          </p:nvPr>
        </p:nvSpPr>
        <p:spPr/>
        <p:txBody>
          <a:bodyPr/>
          <a:lstStyle/>
          <a:p>
            <a:r>
              <a:rPr lang="sv-SE" dirty="0"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sp>
        <p:nvSpPr>
          <p:cNvPr id="7" name="Rubrik 6"/>
          <p:cNvSpPr>
            <a:spLocks noGrp="1"/>
          </p:cNvSpPr>
          <p:nvPr>
            <p:ph type="title" hasCustomPrompt="1"/>
          </p:nvPr>
        </p:nvSpPr>
        <p:spPr>
          <a:xfrm>
            <a:off x="1714480" y="642918"/>
            <a:ext cx="6072230" cy="3071834"/>
          </a:xfrm>
        </p:spPr>
        <p:txBody>
          <a:bodyPr anchor="b"/>
          <a:lstStyle>
            <a:lvl1pPr algn="l">
              <a:lnSpc>
                <a:spcPts val="19000"/>
              </a:lnSpc>
              <a:spcAft>
                <a:spcPts val="0"/>
              </a:spcAft>
              <a:defRPr sz="19000" b="1" spc="-200" baseline="0">
                <a:solidFill>
                  <a:schemeClr val="tx2"/>
                </a:solidFill>
                <a:latin typeface="+mj-lt"/>
              </a:defRPr>
            </a:lvl1pPr>
          </a:lstStyle>
          <a:p>
            <a:r>
              <a:rPr lang="sv-SE" dirty="0" smtClean="0"/>
              <a:t>123</a:t>
            </a:r>
            <a:endParaRPr lang="sv-SE" dirty="0"/>
          </a:p>
        </p:txBody>
      </p:sp>
      <p:sp>
        <p:nvSpPr>
          <p:cNvPr id="9" name="Platshållare för text 8"/>
          <p:cNvSpPr>
            <a:spLocks noGrp="1"/>
          </p:cNvSpPr>
          <p:nvPr>
            <p:ph type="body" sz="quarter" idx="13"/>
          </p:nvPr>
        </p:nvSpPr>
        <p:spPr>
          <a:xfrm>
            <a:off x="1714481" y="3714752"/>
            <a:ext cx="6072230" cy="1213200"/>
          </a:xfrm>
        </p:spPr>
        <p:txBody>
          <a:bodyPr/>
          <a:lstStyle>
            <a:lvl1pPr marL="36000" indent="0" algn="l">
              <a:spcBef>
                <a:spcPts val="0"/>
              </a:spcBef>
              <a:spcAft>
                <a:spcPts val="1200"/>
              </a:spcAft>
              <a:buNone/>
              <a:defRPr sz="4000">
                <a:solidFill>
                  <a:schemeClr val="tx1"/>
                </a:solidFill>
              </a:defRPr>
            </a:lvl1pPr>
            <a:lvl2pPr marL="36000" indent="0" algn="l">
              <a:spcBef>
                <a:spcPts val="0"/>
              </a:spcBef>
              <a:spcAft>
                <a:spcPts val="1200"/>
              </a:spcAft>
              <a:buNone/>
              <a:defRPr sz="4000">
                <a:solidFill>
                  <a:schemeClr val="tx1"/>
                </a:solidFill>
              </a:defRPr>
            </a:lvl2pPr>
            <a:lvl3pPr marL="36000" indent="0" algn="l">
              <a:spcBef>
                <a:spcPts val="0"/>
              </a:spcBef>
              <a:spcAft>
                <a:spcPts val="1200"/>
              </a:spcAft>
              <a:buNone/>
              <a:defRPr sz="4000">
                <a:solidFill>
                  <a:schemeClr val="tx1"/>
                </a:solidFill>
              </a:defRPr>
            </a:lvl3pPr>
            <a:lvl4pPr marL="36000" indent="0" algn="l">
              <a:spcBef>
                <a:spcPts val="0"/>
              </a:spcBef>
              <a:spcAft>
                <a:spcPts val="1200"/>
              </a:spcAft>
              <a:buNone/>
              <a:defRPr sz="4000">
                <a:solidFill>
                  <a:schemeClr val="tx1"/>
                </a:solidFill>
              </a:defRPr>
            </a:lvl4pPr>
            <a:lvl5pPr marL="36000" indent="0" algn="l">
              <a:spcBef>
                <a:spcPts val="0"/>
              </a:spcBef>
              <a:spcAft>
                <a:spcPts val="1200"/>
              </a:spcAft>
              <a:buNone/>
              <a:defRPr sz="4000">
                <a:solidFill>
                  <a:schemeClr val="tx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5480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2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2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25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25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25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250" fill="hold"/>
                        <p:tgtEl>
                          <p:spTgt spid="9"/>
                        </p:tgtEl>
                        <p:attrNameLst>
                          <p:attrName>ppt_x</p:attrName>
                        </p:attrNameLst>
                      </p:cBhvr>
                      <p:tavLst>
                        <p:tav tm="0">
                          <p:val>
                            <p:strVal val="1+#ppt_w/2"/>
                          </p:val>
                        </p:tav>
                        <p:tav tm="100000">
                          <p:val>
                            <p:strVal val="#ppt_x"/>
                          </p:val>
                        </p:tav>
                      </p:tavLst>
                    </p:anim>
                    <p:anim calcmode="lin" valueType="num">
                      <p:cBhvr additive="base">
                        <p:cTn dur="2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slideLayout" Target="../slideLayouts/slideLayout286.xml"/><Relationship Id="rId26" Type="http://schemas.openxmlformats.org/officeDocument/2006/relationships/slideLayout" Target="../slideLayouts/slideLayout294.xml"/><Relationship Id="rId39" Type="http://schemas.openxmlformats.org/officeDocument/2006/relationships/theme" Target="../theme/theme10.xml"/><Relationship Id="rId3" Type="http://schemas.openxmlformats.org/officeDocument/2006/relationships/slideLayout" Target="../slideLayouts/slideLayout271.xml"/><Relationship Id="rId21" Type="http://schemas.openxmlformats.org/officeDocument/2006/relationships/slideLayout" Target="../slideLayouts/slideLayout289.xml"/><Relationship Id="rId34" Type="http://schemas.openxmlformats.org/officeDocument/2006/relationships/slideLayout" Target="../slideLayouts/slideLayout302.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5" Type="http://schemas.openxmlformats.org/officeDocument/2006/relationships/slideLayout" Target="../slideLayouts/slideLayout293.xml"/><Relationship Id="rId33" Type="http://schemas.openxmlformats.org/officeDocument/2006/relationships/slideLayout" Target="../slideLayouts/slideLayout301.xml"/><Relationship Id="rId38" Type="http://schemas.openxmlformats.org/officeDocument/2006/relationships/slideLayout" Target="../slideLayouts/slideLayout306.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slideLayout" Target="../slideLayouts/slideLayout288.xml"/><Relationship Id="rId29" Type="http://schemas.openxmlformats.org/officeDocument/2006/relationships/slideLayout" Target="../slideLayouts/slideLayout297.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24" Type="http://schemas.openxmlformats.org/officeDocument/2006/relationships/slideLayout" Target="../slideLayouts/slideLayout292.xml"/><Relationship Id="rId32" Type="http://schemas.openxmlformats.org/officeDocument/2006/relationships/slideLayout" Target="../slideLayouts/slideLayout300.xml"/><Relationship Id="rId37" Type="http://schemas.openxmlformats.org/officeDocument/2006/relationships/slideLayout" Target="../slideLayouts/slideLayout305.xml"/><Relationship Id="rId40" Type="http://schemas.openxmlformats.org/officeDocument/2006/relationships/image" Target="../media/image1.png"/><Relationship Id="rId5" Type="http://schemas.openxmlformats.org/officeDocument/2006/relationships/slideLayout" Target="../slideLayouts/slideLayout273.xml"/><Relationship Id="rId15" Type="http://schemas.openxmlformats.org/officeDocument/2006/relationships/slideLayout" Target="../slideLayouts/slideLayout283.xml"/><Relationship Id="rId23" Type="http://schemas.openxmlformats.org/officeDocument/2006/relationships/slideLayout" Target="../slideLayouts/slideLayout291.xml"/><Relationship Id="rId28" Type="http://schemas.openxmlformats.org/officeDocument/2006/relationships/slideLayout" Target="../slideLayouts/slideLayout296.xml"/><Relationship Id="rId36" Type="http://schemas.openxmlformats.org/officeDocument/2006/relationships/slideLayout" Target="../slideLayouts/slideLayout304.xml"/><Relationship Id="rId10" Type="http://schemas.openxmlformats.org/officeDocument/2006/relationships/slideLayout" Target="../slideLayouts/slideLayout278.xml"/><Relationship Id="rId19" Type="http://schemas.openxmlformats.org/officeDocument/2006/relationships/slideLayout" Target="../slideLayouts/slideLayout287.xml"/><Relationship Id="rId31" Type="http://schemas.openxmlformats.org/officeDocument/2006/relationships/slideLayout" Target="../slideLayouts/slideLayout299.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slideLayout" Target="../slideLayouts/slideLayout290.xml"/><Relationship Id="rId27" Type="http://schemas.openxmlformats.org/officeDocument/2006/relationships/slideLayout" Target="../slideLayouts/slideLayout295.xml"/><Relationship Id="rId30" Type="http://schemas.openxmlformats.org/officeDocument/2006/relationships/slideLayout" Target="../slideLayouts/slideLayout298.xml"/><Relationship Id="rId35" Type="http://schemas.openxmlformats.org/officeDocument/2006/relationships/slideLayout" Target="../slideLayouts/slideLayout3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26" Type="http://schemas.openxmlformats.org/officeDocument/2006/relationships/slideLayout" Target="../slideLayouts/slideLayout332.xml"/><Relationship Id="rId39" Type="http://schemas.openxmlformats.org/officeDocument/2006/relationships/theme" Target="../theme/theme11.xml"/><Relationship Id="rId3" Type="http://schemas.openxmlformats.org/officeDocument/2006/relationships/slideLayout" Target="../slideLayouts/slideLayout309.xml"/><Relationship Id="rId21" Type="http://schemas.openxmlformats.org/officeDocument/2006/relationships/slideLayout" Target="../slideLayouts/slideLayout327.xml"/><Relationship Id="rId34" Type="http://schemas.openxmlformats.org/officeDocument/2006/relationships/slideLayout" Target="../slideLayouts/slideLayout340.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5" Type="http://schemas.openxmlformats.org/officeDocument/2006/relationships/slideLayout" Target="../slideLayouts/slideLayout331.xml"/><Relationship Id="rId33" Type="http://schemas.openxmlformats.org/officeDocument/2006/relationships/slideLayout" Target="../slideLayouts/slideLayout339.xml"/><Relationship Id="rId38" Type="http://schemas.openxmlformats.org/officeDocument/2006/relationships/slideLayout" Target="../slideLayouts/slideLayout344.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slideLayout" Target="../slideLayouts/slideLayout326.xml"/><Relationship Id="rId29" Type="http://schemas.openxmlformats.org/officeDocument/2006/relationships/slideLayout" Target="../slideLayouts/slideLayout335.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24" Type="http://schemas.openxmlformats.org/officeDocument/2006/relationships/slideLayout" Target="../slideLayouts/slideLayout330.xml"/><Relationship Id="rId32" Type="http://schemas.openxmlformats.org/officeDocument/2006/relationships/slideLayout" Target="../slideLayouts/slideLayout338.xml"/><Relationship Id="rId37" Type="http://schemas.openxmlformats.org/officeDocument/2006/relationships/slideLayout" Target="../slideLayouts/slideLayout343.xml"/><Relationship Id="rId40" Type="http://schemas.openxmlformats.org/officeDocument/2006/relationships/image" Target="../media/image1.png"/><Relationship Id="rId5" Type="http://schemas.openxmlformats.org/officeDocument/2006/relationships/slideLayout" Target="../slideLayouts/slideLayout311.xml"/><Relationship Id="rId15" Type="http://schemas.openxmlformats.org/officeDocument/2006/relationships/slideLayout" Target="../slideLayouts/slideLayout321.xml"/><Relationship Id="rId23" Type="http://schemas.openxmlformats.org/officeDocument/2006/relationships/slideLayout" Target="../slideLayouts/slideLayout329.xml"/><Relationship Id="rId28" Type="http://schemas.openxmlformats.org/officeDocument/2006/relationships/slideLayout" Target="../slideLayouts/slideLayout334.xml"/><Relationship Id="rId36" Type="http://schemas.openxmlformats.org/officeDocument/2006/relationships/slideLayout" Target="../slideLayouts/slideLayout342.xml"/><Relationship Id="rId10" Type="http://schemas.openxmlformats.org/officeDocument/2006/relationships/slideLayout" Target="../slideLayouts/slideLayout316.xml"/><Relationship Id="rId19" Type="http://schemas.openxmlformats.org/officeDocument/2006/relationships/slideLayout" Target="../slideLayouts/slideLayout325.xml"/><Relationship Id="rId31" Type="http://schemas.openxmlformats.org/officeDocument/2006/relationships/slideLayout" Target="../slideLayouts/slideLayout337.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 Id="rId22" Type="http://schemas.openxmlformats.org/officeDocument/2006/relationships/slideLayout" Target="../slideLayouts/slideLayout328.xml"/><Relationship Id="rId27" Type="http://schemas.openxmlformats.org/officeDocument/2006/relationships/slideLayout" Target="../slideLayouts/slideLayout333.xml"/><Relationship Id="rId30" Type="http://schemas.openxmlformats.org/officeDocument/2006/relationships/slideLayout" Target="../slideLayouts/slideLayout336.xml"/><Relationship Id="rId35" Type="http://schemas.openxmlformats.org/officeDocument/2006/relationships/slideLayout" Target="../slideLayouts/slideLayout3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18" Type="http://schemas.openxmlformats.org/officeDocument/2006/relationships/slideLayout" Target="../slideLayouts/slideLayout362.xml"/><Relationship Id="rId26" Type="http://schemas.openxmlformats.org/officeDocument/2006/relationships/slideLayout" Target="../slideLayouts/slideLayout370.xml"/><Relationship Id="rId39" Type="http://schemas.openxmlformats.org/officeDocument/2006/relationships/theme" Target="../theme/theme12.xml"/><Relationship Id="rId3" Type="http://schemas.openxmlformats.org/officeDocument/2006/relationships/slideLayout" Target="../slideLayouts/slideLayout347.xml"/><Relationship Id="rId21" Type="http://schemas.openxmlformats.org/officeDocument/2006/relationships/slideLayout" Target="../slideLayouts/slideLayout365.xml"/><Relationship Id="rId34" Type="http://schemas.openxmlformats.org/officeDocument/2006/relationships/slideLayout" Target="../slideLayouts/slideLayout378.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17" Type="http://schemas.openxmlformats.org/officeDocument/2006/relationships/slideLayout" Target="../slideLayouts/slideLayout361.xml"/><Relationship Id="rId25" Type="http://schemas.openxmlformats.org/officeDocument/2006/relationships/slideLayout" Target="../slideLayouts/slideLayout369.xml"/><Relationship Id="rId33" Type="http://schemas.openxmlformats.org/officeDocument/2006/relationships/slideLayout" Target="../slideLayouts/slideLayout377.xml"/><Relationship Id="rId38" Type="http://schemas.openxmlformats.org/officeDocument/2006/relationships/slideLayout" Target="../slideLayouts/slideLayout382.xml"/><Relationship Id="rId2" Type="http://schemas.openxmlformats.org/officeDocument/2006/relationships/slideLayout" Target="../slideLayouts/slideLayout346.xml"/><Relationship Id="rId16" Type="http://schemas.openxmlformats.org/officeDocument/2006/relationships/slideLayout" Target="../slideLayouts/slideLayout360.xml"/><Relationship Id="rId20" Type="http://schemas.openxmlformats.org/officeDocument/2006/relationships/slideLayout" Target="../slideLayouts/slideLayout364.xml"/><Relationship Id="rId29" Type="http://schemas.openxmlformats.org/officeDocument/2006/relationships/slideLayout" Target="../slideLayouts/slideLayout373.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24" Type="http://schemas.openxmlformats.org/officeDocument/2006/relationships/slideLayout" Target="../slideLayouts/slideLayout368.xml"/><Relationship Id="rId32" Type="http://schemas.openxmlformats.org/officeDocument/2006/relationships/slideLayout" Target="../slideLayouts/slideLayout376.xml"/><Relationship Id="rId37" Type="http://schemas.openxmlformats.org/officeDocument/2006/relationships/slideLayout" Target="../slideLayouts/slideLayout381.xml"/><Relationship Id="rId40" Type="http://schemas.openxmlformats.org/officeDocument/2006/relationships/image" Target="../media/image1.png"/><Relationship Id="rId5" Type="http://schemas.openxmlformats.org/officeDocument/2006/relationships/slideLayout" Target="../slideLayouts/slideLayout349.xml"/><Relationship Id="rId15" Type="http://schemas.openxmlformats.org/officeDocument/2006/relationships/slideLayout" Target="../slideLayouts/slideLayout359.xml"/><Relationship Id="rId23" Type="http://schemas.openxmlformats.org/officeDocument/2006/relationships/slideLayout" Target="../slideLayouts/slideLayout367.xml"/><Relationship Id="rId28" Type="http://schemas.openxmlformats.org/officeDocument/2006/relationships/slideLayout" Target="../slideLayouts/slideLayout372.xml"/><Relationship Id="rId36" Type="http://schemas.openxmlformats.org/officeDocument/2006/relationships/slideLayout" Target="../slideLayouts/slideLayout380.xml"/><Relationship Id="rId10" Type="http://schemas.openxmlformats.org/officeDocument/2006/relationships/slideLayout" Target="../slideLayouts/slideLayout354.xml"/><Relationship Id="rId19" Type="http://schemas.openxmlformats.org/officeDocument/2006/relationships/slideLayout" Target="../slideLayouts/slideLayout363.xml"/><Relationship Id="rId31" Type="http://schemas.openxmlformats.org/officeDocument/2006/relationships/slideLayout" Target="../slideLayouts/slideLayout375.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 Id="rId22" Type="http://schemas.openxmlformats.org/officeDocument/2006/relationships/slideLayout" Target="../slideLayouts/slideLayout366.xml"/><Relationship Id="rId27" Type="http://schemas.openxmlformats.org/officeDocument/2006/relationships/slideLayout" Target="../slideLayouts/slideLayout371.xml"/><Relationship Id="rId30" Type="http://schemas.openxmlformats.org/officeDocument/2006/relationships/slideLayout" Target="../slideLayouts/slideLayout374.xml"/><Relationship Id="rId35" Type="http://schemas.openxmlformats.org/officeDocument/2006/relationships/slideLayout" Target="../slideLayouts/slideLayout3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90.xml"/><Relationship Id="rId13" Type="http://schemas.openxmlformats.org/officeDocument/2006/relationships/slideLayout" Target="../slideLayouts/slideLayout395.xml"/><Relationship Id="rId3" Type="http://schemas.openxmlformats.org/officeDocument/2006/relationships/slideLayout" Target="../slideLayouts/slideLayout385.xml"/><Relationship Id="rId7" Type="http://schemas.openxmlformats.org/officeDocument/2006/relationships/slideLayout" Target="../slideLayouts/slideLayout389.xml"/><Relationship Id="rId12" Type="http://schemas.openxmlformats.org/officeDocument/2006/relationships/slideLayout" Target="../slideLayouts/slideLayout394.xml"/><Relationship Id="rId2" Type="http://schemas.openxmlformats.org/officeDocument/2006/relationships/slideLayout" Target="../slideLayouts/slideLayout384.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slideLayout" Target="../slideLayouts/slideLayout393.xml"/><Relationship Id="rId5" Type="http://schemas.openxmlformats.org/officeDocument/2006/relationships/slideLayout" Target="../slideLayouts/slideLayout387.xml"/><Relationship Id="rId15" Type="http://schemas.openxmlformats.org/officeDocument/2006/relationships/image" Target="../media/image1.png"/><Relationship Id="rId10" Type="http://schemas.openxmlformats.org/officeDocument/2006/relationships/slideLayout" Target="../slideLayouts/slideLayout392.xml"/><Relationship Id="rId4" Type="http://schemas.openxmlformats.org/officeDocument/2006/relationships/slideLayout" Target="../slideLayouts/slideLayout386.xml"/><Relationship Id="rId9" Type="http://schemas.openxmlformats.org/officeDocument/2006/relationships/slideLayout" Target="../slideLayouts/slideLayout391.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9" Type="http://schemas.openxmlformats.org/officeDocument/2006/relationships/theme" Target="../theme/theme14.xml"/><Relationship Id="rId3" Type="http://schemas.openxmlformats.org/officeDocument/2006/relationships/slideLayout" Target="../slideLayouts/slideLayout398.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slideLayout" Target="../slideLayouts/slideLayout433.xml"/><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slideLayout" Target="../slideLayouts/slideLayout432.xml"/><Relationship Id="rId40" Type="http://schemas.openxmlformats.org/officeDocument/2006/relationships/image" Target="../media/image1.png"/><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slideLayout" Target="../slideLayouts/slideLayout446.xml"/><Relationship Id="rId18" Type="http://schemas.openxmlformats.org/officeDocument/2006/relationships/slideLayout" Target="../slideLayouts/slideLayout451.xml"/><Relationship Id="rId26" Type="http://schemas.openxmlformats.org/officeDocument/2006/relationships/slideLayout" Target="../slideLayouts/slideLayout459.xml"/><Relationship Id="rId3" Type="http://schemas.openxmlformats.org/officeDocument/2006/relationships/slideLayout" Target="../slideLayouts/slideLayout436.xml"/><Relationship Id="rId21" Type="http://schemas.openxmlformats.org/officeDocument/2006/relationships/slideLayout" Target="../slideLayouts/slideLayout454.xml"/><Relationship Id="rId34" Type="http://schemas.openxmlformats.org/officeDocument/2006/relationships/image" Target="../media/image1.png"/><Relationship Id="rId7" Type="http://schemas.openxmlformats.org/officeDocument/2006/relationships/slideLayout" Target="../slideLayouts/slideLayout440.xml"/><Relationship Id="rId12" Type="http://schemas.openxmlformats.org/officeDocument/2006/relationships/slideLayout" Target="../slideLayouts/slideLayout445.xml"/><Relationship Id="rId17" Type="http://schemas.openxmlformats.org/officeDocument/2006/relationships/slideLayout" Target="../slideLayouts/slideLayout450.xml"/><Relationship Id="rId25" Type="http://schemas.openxmlformats.org/officeDocument/2006/relationships/slideLayout" Target="../slideLayouts/slideLayout458.xml"/><Relationship Id="rId33" Type="http://schemas.openxmlformats.org/officeDocument/2006/relationships/theme" Target="../theme/theme15.xml"/><Relationship Id="rId2" Type="http://schemas.openxmlformats.org/officeDocument/2006/relationships/slideLayout" Target="../slideLayouts/slideLayout435.xml"/><Relationship Id="rId16" Type="http://schemas.openxmlformats.org/officeDocument/2006/relationships/slideLayout" Target="../slideLayouts/slideLayout449.xml"/><Relationship Id="rId20" Type="http://schemas.openxmlformats.org/officeDocument/2006/relationships/slideLayout" Target="../slideLayouts/slideLayout453.xml"/><Relationship Id="rId29" Type="http://schemas.openxmlformats.org/officeDocument/2006/relationships/slideLayout" Target="../slideLayouts/slideLayout462.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24" Type="http://schemas.openxmlformats.org/officeDocument/2006/relationships/slideLayout" Target="../slideLayouts/slideLayout457.xml"/><Relationship Id="rId32" Type="http://schemas.openxmlformats.org/officeDocument/2006/relationships/slideLayout" Target="../slideLayouts/slideLayout465.xml"/><Relationship Id="rId5" Type="http://schemas.openxmlformats.org/officeDocument/2006/relationships/slideLayout" Target="../slideLayouts/slideLayout438.xml"/><Relationship Id="rId15" Type="http://schemas.openxmlformats.org/officeDocument/2006/relationships/slideLayout" Target="../slideLayouts/slideLayout448.xml"/><Relationship Id="rId23" Type="http://schemas.openxmlformats.org/officeDocument/2006/relationships/slideLayout" Target="../slideLayouts/slideLayout456.xml"/><Relationship Id="rId28" Type="http://schemas.openxmlformats.org/officeDocument/2006/relationships/slideLayout" Target="../slideLayouts/slideLayout461.xml"/><Relationship Id="rId10" Type="http://schemas.openxmlformats.org/officeDocument/2006/relationships/slideLayout" Target="../slideLayouts/slideLayout443.xml"/><Relationship Id="rId19" Type="http://schemas.openxmlformats.org/officeDocument/2006/relationships/slideLayout" Target="../slideLayouts/slideLayout452.xml"/><Relationship Id="rId31" Type="http://schemas.openxmlformats.org/officeDocument/2006/relationships/slideLayout" Target="../slideLayouts/slideLayout464.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slideLayout" Target="../slideLayouts/slideLayout447.xml"/><Relationship Id="rId22" Type="http://schemas.openxmlformats.org/officeDocument/2006/relationships/slideLayout" Target="../slideLayouts/slideLayout455.xml"/><Relationship Id="rId27" Type="http://schemas.openxmlformats.org/officeDocument/2006/relationships/slideLayout" Target="../slideLayouts/slideLayout460.xml"/><Relationship Id="rId30" Type="http://schemas.openxmlformats.org/officeDocument/2006/relationships/slideLayout" Target="../slideLayouts/slideLayout4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slideLayout" Target="../slideLayouts/slideLayout478.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5" Type="http://schemas.openxmlformats.org/officeDocument/2006/relationships/image" Target="../media/image1.png"/><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heme" Target="../theme/theme2.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image" Target="../media/image1.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image" Target="../media/image1.png"/><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theme" Target="../theme/theme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9" Type="http://schemas.openxmlformats.org/officeDocument/2006/relationships/theme" Target="../theme/theme6.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34" Type="http://schemas.openxmlformats.org/officeDocument/2006/relationships/slideLayout" Target="../slideLayouts/slideLayout168.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33" Type="http://schemas.openxmlformats.org/officeDocument/2006/relationships/slideLayout" Target="../slideLayouts/slideLayout167.xml"/><Relationship Id="rId38" Type="http://schemas.openxmlformats.org/officeDocument/2006/relationships/slideLayout" Target="../slideLayouts/slideLayout172.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29" Type="http://schemas.openxmlformats.org/officeDocument/2006/relationships/slideLayout" Target="../slideLayouts/slideLayout163.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32" Type="http://schemas.openxmlformats.org/officeDocument/2006/relationships/slideLayout" Target="../slideLayouts/slideLayout166.xml"/><Relationship Id="rId37" Type="http://schemas.openxmlformats.org/officeDocument/2006/relationships/slideLayout" Target="../slideLayouts/slideLayout171.xml"/><Relationship Id="rId40" Type="http://schemas.openxmlformats.org/officeDocument/2006/relationships/image" Target="../media/image1.png"/><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36" Type="http://schemas.openxmlformats.org/officeDocument/2006/relationships/slideLayout" Target="../slideLayouts/slideLayout170.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slideLayout" Target="../slideLayouts/slideLayout165.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 Id="rId35" Type="http://schemas.openxmlformats.org/officeDocument/2006/relationships/slideLayout" Target="../slideLayouts/slideLayout1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 Type="http://schemas.openxmlformats.org/officeDocument/2006/relationships/slideLayout" Target="../slideLayouts/slideLayout175.xml"/><Relationship Id="rId21" Type="http://schemas.openxmlformats.org/officeDocument/2006/relationships/slideLayout" Target="../slideLayouts/slideLayout193.xml"/><Relationship Id="rId34" Type="http://schemas.openxmlformats.org/officeDocument/2006/relationships/image" Target="../media/image1.png"/><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theme" Target="../theme/theme7.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slideLayout" Target="../slideLayouts/slideLayout201.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31" Type="http://schemas.openxmlformats.org/officeDocument/2006/relationships/slideLayout" Target="../slideLayouts/slideLayout203.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26" Type="http://schemas.openxmlformats.org/officeDocument/2006/relationships/slideLayout" Target="../slideLayouts/slideLayout230.xml"/><Relationship Id="rId3" Type="http://schemas.openxmlformats.org/officeDocument/2006/relationships/slideLayout" Target="../slideLayouts/slideLayout207.xml"/><Relationship Id="rId21" Type="http://schemas.openxmlformats.org/officeDocument/2006/relationships/slideLayout" Target="../slideLayouts/slideLayout225.xml"/><Relationship Id="rId34" Type="http://schemas.openxmlformats.org/officeDocument/2006/relationships/image" Target="../media/image1.png"/><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5" Type="http://schemas.openxmlformats.org/officeDocument/2006/relationships/slideLayout" Target="../slideLayouts/slideLayout229.xml"/><Relationship Id="rId33" Type="http://schemas.openxmlformats.org/officeDocument/2006/relationships/theme" Target="../theme/theme8.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0" Type="http://schemas.openxmlformats.org/officeDocument/2006/relationships/slideLayout" Target="../slideLayouts/slideLayout224.xml"/><Relationship Id="rId29" Type="http://schemas.openxmlformats.org/officeDocument/2006/relationships/slideLayout" Target="../slideLayouts/slideLayout233.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24" Type="http://schemas.openxmlformats.org/officeDocument/2006/relationships/slideLayout" Target="../slideLayouts/slideLayout228.xml"/><Relationship Id="rId32" Type="http://schemas.openxmlformats.org/officeDocument/2006/relationships/slideLayout" Target="../slideLayouts/slideLayout236.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10" Type="http://schemas.openxmlformats.org/officeDocument/2006/relationships/slideLayout" Target="../slideLayouts/slideLayout214.xml"/><Relationship Id="rId19" Type="http://schemas.openxmlformats.org/officeDocument/2006/relationships/slideLayout" Target="../slideLayouts/slideLayout223.xml"/><Relationship Id="rId31" Type="http://schemas.openxmlformats.org/officeDocument/2006/relationships/slideLayout" Target="../slideLayouts/slideLayout23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30" Type="http://schemas.openxmlformats.org/officeDocument/2006/relationships/slideLayout" Target="../slideLayouts/slideLayout23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18" Type="http://schemas.openxmlformats.org/officeDocument/2006/relationships/slideLayout" Target="../slideLayouts/slideLayout254.xml"/><Relationship Id="rId26" Type="http://schemas.openxmlformats.org/officeDocument/2006/relationships/slideLayout" Target="../slideLayouts/slideLayout262.xml"/><Relationship Id="rId3" Type="http://schemas.openxmlformats.org/officeDocument/2006/relationships/slideLayout" Target="../slideLayouts/slideLayout239.xml"/><Relationship Id="rId21" Type="http://schemas.openxmlformats.org/officeDocument/2006/relationships/slideLayout" Target="../slideLayouts/slideLayout257.xml"/><Relationship Id="rId34" Type="http://schemas.openxmlformats.org/officeDocument/2006/relationships/image" Target="../media/image1.png"/><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5" Type="http://schemas.openxmlformats.org/officeDocument/2006/relationships/slideLayout" Target="../slideLayouts/slideLayout261.xml"/><Relationship Id="rId33" Type="http://schemas.openxmlformats.org/officeDocument/2006/relationships/theme" Target="../theme/theme9.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slideLayout" Target="../slideLayouts/slideLayout256.xml"/><Relationship Id="rId29" Type="http://schemas.openxmlformats.org/officeDocument/2006/relationships/slideLayout" Target="../slideLayouts/slideLayout265.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slideLayout" Target="../slideLayouts/slideLayout260.xml"/><Relationship Id="rId32" Type="http://schemas.openxmlformats.org/officeDocument/2006/relationships/slideLayout" Target="../slideLayouts/slideLayout268.xml"/><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slideLayout" Target="../slideLayouts/slideLayout259.xml"/><Relationship Id="rId28" Type="http://schemas.openxmlformats.org/officeDocument/2006/relationships/slideLayout" Target="../slideLayouts/slideLayout264.xml"/><Relationship Id="rId10" Type="http://schemas.openxmlformats.org/officeDocument/2006/relationships/slideLayout" Target="../slideLayouts/slideLayout246.xml"/><Relationship Id="rId19" Type="http://schemas.openxmlformats.org/officeDocument/2006/relationships/slideLayout" Target="../slideLayouts/slideLayout255.xml"/><Relationship Id="rId31" Type="http://schemas.openxmlformats.org/officeDocument/2006/relationships/slideLayout" Target="../slideLayouts/slideLayout267.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slideLayout" Target="../slideLayouts/slideLayout258.xml"/><Relationship Id="rId27" Type="http://schemas.openxmlformats.org/officeDocument/2006/relationships/slideLayout" Target="../slideLayouts/slideLayout263.xml"/><Relationship Id="rId30" Type="http://schemas.openxmlformats.org/officeDocument/2006/relationships/slideLayout" Target="../slideLayouts/slideLayout2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8C51607F-9DFD-4FAB-A5EE-AB8DF0CD8464}" type="datetime1">
              <a:rPr lang="sv-SE" smtClean="0"/>
              <a:pPr/>
              <a:t>2012-01-30</a:t>
            </a:fld>
            <a:endParaRPr lang="sv-SE" dirty="0"/>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t>Bild </a:t>
            </a:r>
            <a:fld id="{C9F0907F-1754-42CD-9098-7B237B6AC03A}" type="slidenum">
              <a:rPr lang="sv-SE" smtClean="0"/>
              <a:pPr/>
              <a:t>‹#›</a:t>
            </a:fld>
            <a:endParaRPr lang="sv-SE" dirty="0"/>
          </a:p>
        </p:txBody>
      </p:sp>
      <p:pic>
        <p:nvPicPr>
          <p:cNvPr id="7" name="Bildobjekt 6" descr="logo.png"/>
          <p:cNvPicPr>
            <a:picLocks noChangeAspect="1"/>
          </p:cNvPicPr>
          <p:nvPr/>
        </p:nvPicPr>
        <p:blipFill>
          <a:blip r:embed="rId40"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801" r:id="rId3"/>
    <p:sldLayoutId id="2147483677" r:id="rId4"/>
    <p:sldLayoutId id="2147483809" r:id="rId5"/>
    <p:sldLayoutId id="2147483784" r:id="rId6"/>
    <p:sldLayoutId id="2147483785" r:id="rId7"/>
    <p:sldLayoutId id="2147483786" r:id="rId8"/>
    <p:sldLayoutId id="2147483787" r:id="rId9"/>
    <p:sldLayoutId id="2147483822" r:id="rId10"/>
    <p:sldLayoutId id="2147483815" r:id="rId11"/>
    <p:sldLayoutId id="2147483811" r:id="rId12"/>
    <p:sldLayoutId id="2147483819" r:id="rId13"/>
    <p:sldLayoutId id="2147483813" r:id="rId14"/>
    <p:sldLayoutId id="2147483817" r:id="rId15"/>
    <p:sldLayoutId id="2147483792" r:id="rId16"/>
    <p:sldLayoutId id="2147483657" r:id="rId17"/>
    <p:sldLayoutId id="2147483781" r:id="rId18"/>
    <p:sldLayoutId id="2147483653" r:id="rId19"/>
    <p:sldLayoutId id="2147483775" r:id="rId20"/>
    <p:sldLayoutId id="2147483696" r:id="rId21"/>
    <p:sldLayoutId id="2147483803" r:id="rId22"/>
    <p:sldLayoutId id="2147483804" r:id="rId23"/>
    <p:sldLayoutId id="2147483697" r:id="rId24"/>
    <p:sldLayoutId id="2147483663" r:id="rId25"/>
    <p:sldLayoutId id="2147483738" r:id="rId26"/>
    <p:sldLayoutId id="2147483698" r:id="rId27"/>
    <p:sldLayoutId id="2147483735" r:id="rId28"/>
    <p:sldLayoutId id="2147483664" r:id="rId29"/>
    <p:sldLayoutId id="2147483658" r:id="rId30"/>
    <p:sldLayoutId id="2147483654" r:id="rId31"/>
    <p:sldLayoutId id="2147483807" r:id="rId32"/>
    <p:sldLayoutId id="2147483660" r:id="rId33"/>
    <p:sldLayoutId id="2147483661" r:id="rId34"/>
    <p:sldLayoutId id="2147483662" r:id="rId35"/>
    <p:sldLayoutId id="2147483656" r:id="rId36"/>
    <p:sldLayoutId id="2147483773" r:id="rId37"/>
    <p:sldLayoutId id="2147483665" r:id="rId38"/>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a:p>
            <a:pPr lvl="4"/>
            <a:r>
              <a:rPr lang="en-GB" noProof="0" dirty="0" err="1" smtClean="0"/>
              <a:t>Nivå</a:t>
            </a:r>
            <a:r>
              <a:rPr lang="en-GB" noProof="0" dirty="0" smtClean="0"/>
              <a:t> fem</a:t>
            </a:r>
            <a:endParaRPr lang="en-GB" noProof="0"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7F790FBA-C091-4DC9-B4CB-31A07F2C2DE2}" type="datetime1">
              <a:rPr lang="en-US" smtClean="0">
                <a:solidFill>
                  <a:srgbClr val="777777"/>
                </a:solidFill>
              </a:rPr>
              <a:pPr/>
              <a:t>1/30/2012</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40"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23920249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 id="2147484034" r:id="rId25"/>
    <p:sldLayoutId id="2147484035" r:id="rId26"/>
    <p:sldLayoutId id="2147484036" r:id="rId27"/>
    <p:sldLayoutId id="2147484037" r:id="rId28"/>
    <p:sldLayoutId id="2147484038" r:id="rId29"/>
    <p:sldLayoutId id="2147484039" r:id="rId30"/>
    <p:sldLayoutId id="2147484040" r:id="rId31"/>
    <p:sldLayoutId id="2147484041" r:id="rId32"/>
    <p:sldLayoutId id="2147484042" r:id="rId33"/>
    <p:sldLayoutId id="2147484043" r:id="rId34"/>
    <p:sldLayoutId id="2147484044" r:id="rId35"/>
    <p:sldLayoutId id="2147484045" r:id="rId36"/>
    <p:sldLayoutId id="2147484046" r:id="rId37"/>
    <p:sldLayoutId id="2147484047" r:id="rId38"/>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8C51607F-9DFD-4FAB-A5EE-AB8DF0CD8464}"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40"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25155812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 id="2147484073" r:id="rId25"/>
    <p:sldLayoutId id="2147484074" r:id="rId26"/>
    <p:sldLayoutId id="2147484075" r:id="rId27"/>
    <p:sldLayoutId id="2147484076" r:id="rId28"/>
    <p:sldLayoutId id="2147484077" r:id="rId29"/>
    <p:sldLayoutId id="2147484078" r:id="rId30"/>
    <p:sldLayoutId id="2147484079" r:id="rId31"/>
    <p:sldLayoutId id="2147484080" r:id="rId32"/>
    <p:sldLayoutId id="2147484081" r:id="rId33"/>
    <p:sldLayoutId id="2147484082" r:id="rId34"/>
    <p:sldLayoutId id="2147484083" r:id="rId35"/>
    <p:sldLayoutId id="2147484084" r:id="rId36"/>
    <p:sldLayoutId id="2147484085" r:id="rId37"/>
    <p:sldLayoutId id="2147484086" r:id="rId38"/>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8C51607F-9DFD-4FAB-A5EE-AB8DF0CD8464}"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40"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294252866"/>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 id="2147484111" r:id="rId24"/>
    <p:sldLayoutId id="2147484112" r:id="rId25"/>
    <p:sldLayoutId id="2147484113" r:id="rId26"/>
    <p:sldLayoutId id="2147484114" r:id="rId27"/>
    <p:sldLayoutId id="2147484115" r:id="rId28"/>
    <p:sldLayoutId id="2147484116" r:id="rId29"/>
    <p:sldLayoutId id="2147484117" r:id="rId30"/>
    <p:sldLayoutId id="2147484118" r:id="rId31"/>
    <p:sldLayoutId id="2147484119" r:id="rId32"/>
    <p:sldLayoutId id="2147484120" r:id="rId33"/>
    <p:sldLayoutId id="2147484121" r:id="rId34"/>
    <p:sldLayoutId id="2147484122" r:id="rId35"/>
    <p:sldLayoutId id="2147484123" r:id="rId36"/>
    <p:sldLayoutId id="2147484124" r:id="rId37"/>
    <p:sldLayoutId id="2147484125" r:id="rId38"/>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rgbClr val="619937"/>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fld id="{C2CB201C-62B4-43F6-9AC6-381A50181924}" type="datetime1">
              <a:rPr lang="sv-SE" smtClean="0">
                <a:solidFill>
                  <a:prstClr val="white"/>
                </a:solidFill>
              </a:rPr>
              <a:pPr/>
              <a:t>2012-01-30</a:t>
            </a:fld>
            <a:endParaRPr lang="sv-SE" dirty="0">
              <a:solidFill>
                <a:prstClr val="white"/>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endParaRPr lang="sv-SE" dirty="0">
              <a:solidFill>
                <a:prstClr val="white"/>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r>
              <a:rPr lang="sv-SE"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pic>
        <p:nvPicPr>
          <p:cNvPr id="7" name="Bildobjekt 6" descr="logo.png"/>
          <p:cNvPicPr>
            <a:picLocks noChangeAspect="1"/>
          </p:cNvPicPr>
          <p:nvPr/>
        </p:nvPicPr>
        <p:blipFill>
          <a:blip r:embed="rId15"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422493777"/>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Lst>
  <p:hf hdr="0" ftr="0" dt="0"/>
  <p:txStyles>
    <p:titleStyle>
      <a:lvl1pPr algn="l" defTabSz="914400" rtl="0" eaLnBrk="1" latinLnBrk="0" hangingPunct="1">
        <a:spcBef>
          <a:spcPct val="0"/>
        </a:spcBef>
        <a:buNone/>
        <a:defRPr sz="4400" kern="1200" spc="-15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pitchFamily="2" charset="2"/>
        <a:buChar char="è"/>
        <a:defRPr sz="2400" kern="1200" spc="0" baseline="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spc="0" baseline="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8C51607F-9DFD-4FAB-A5EE-AB8DF0CD8464}"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40"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422545227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 id="2147484156" r:id="rId16"/>
    <p:sldLayoutId id="2147484157" r:id="rId17"/>
    <p:sldLayoutId id="2147484158" r:id="rId18"/>
    <p:sldLayoutId id="2147484159" r:id="rId19"/>
    <p:sldLayoutId id="2147484160" r:id="rId20"/>
    <p:sldLayoutId id="2147484161" r:id="rId21"/>
    <p:sldLayoutId id="2147484162" r:id="rId22"/>
    <p:sldLayoutId id="2147484163" r:id="rId23"/>
    <p:sldLayoutId id="2147484164" r:id="rId24"/>
    <p:sldLayoutId id="2147484165" r:id="rId25"/>
    <p:sldLayoutId id="2147484166" r:id="rId26"/>
    <p:sldLayoutId id="2147484167" r:id="rId27"/>
    <p:sldLayoutId id="2147484168" r:id="rId28"/>
    <p:sldLayoutId id="2147484169" r:id="rId29"/>
    <p:sldLayoutId id="2147484170" r:id="rId30"/>
    <p:sldLayoutId id="2147484171" r:id="rId31"/>
    <p:sldLayoutId id="2147484172" r:id="rId32"/>
    <p:sldLayoutId id="2147484173" r:id="rId33"/>
    <p:sldLayoutId id="2147484174" r:id="rId34"/>
    <p:sldLayoutId id="2147484175" r:id="rId35"/>
    <p:sldLayoutId id="2147484176" r:id="rId36"/>
    <p:sldLayoutId id="2147484177" r:id="rId37"/>
    <p:sldLayoutId id="2147484178" r:id="rId38"/>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0A8725EF-6E7B-4A9A-826C-D7365A6C7A30}"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34"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319358106"/>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 id="2147484199" r:id="rId20"/>
    <p:sldLayoutId id="2147484200" r:id="rId21"/>
    <p:sldLayoutId id="2147484201" r:id="rId22"/>
    <p:sldLayoutId id="2147484202" r:id="rId23"/>
    <p:sldLayoutId id="2147484203" r:id="rId24"/>
    <p:sldLayoutId id="2147484204" r:id="rId25"/>
    <p:sldLayoutId id="2147484205" r:id="rId26"/>
    <p:sldLayoutId id="2147484206" r:id="rId27"/>
    <p:sldLayoutId id="2147484207" r:id="rId28"/>
    <p:sldLayoutId id="2147484208" r:id="rId29"/>
    <p:sldLayoutId id="2147484209" r:id="rId30"/>
    <p:sldLayoutId id="2147484210" r:id="rId31"/>
    <p:sldLayoutId id="2147484211" r:id="rId32"/>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rgbClr val="619937"/>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fld id="{C2CB201C-62B4-43F6-9AC6-381A50181924}" type="datetime1">
              <a:rPr lang="sv-SE" smtClean="0">
                <a:solidFill>
                  <a:prstClr val="white"/>
                </a:solidFill>
              </a:rPr>
              <a:pPr/>
              <a:t>2012-01-30</a:t>
            </a:fld>
            <a:endParaRPr lang="sv-SE" dirty="0">
              <a:solidFill>
                <a:prstClr val="white"/>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endParaRPr lang="sv-SE" dirty="0">
              <a:solidFill>
                <a:prstClr val="white"/>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r>
              <a:rPr lang="sv-SE" smtClean="0">
                <a:solidFill>
                  <a:prstClr val="white"/>
                </a:solidFill>
              </a:rPr>
              <a:t>Bild </a:t>
            </a:r>
            <a:fld id="{C9F0907F-1754-42CD-9098-7B237B6AC03A}" type="slidenum">
              <a:rPr lang="sv-SE" smtClean="0">
                <a:solidFill>
                  <a:prstClr val="white"/>
                </a:solidFill>
              </a:rPr>
              <a:pPr/>
              <a:t>‹#›</a:t>
            </a:fld>
            <a:endParaRPr lang="sv-SE" dirty="0">
              <a:solidFill>
                <a:prstClr val="white"/>
              </a:solidFill>
            </a:endParaRPr>
          </a:p>
        </p:txBody>
      </p:sp>
      <p:pic>
        <p:nvPicPr>
          <p:cNvPr id="7" name="Bildobjekt 6" descr="logo.png"/>
          <p:cNvPicPr>
            <a:picLocks noChangeAspect="1"/>
          </p:cNvPicPr>
          <p:nvPr/>
        </p:nvPicPr>
        <p:blipFill>
          <a:blip r:embed="rId15"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35471436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Lst>
  <p:hf hdr="0" ftr="0" dt="0"/>
  <p:txStyles>
    <p:titleStyle>
      <a:lvl1pPr algn="l" defTabSz="914400" rtl="0" eaLnBrk="1" latinLnBrk="0" hangingPunct="1">
        <a:spcBef>
          <a:spcPct val="0"/>
        </a:spcBef>
        <a:buNone/>
        <a:defRPr sz="4400" kern="1200" spc="-15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pitchFamily="2" charset="2"/>
        <a:buChar char="è"/>
        <a:defRPr sz="2400" kern="1200" spc="0" baseline="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spc="0" baseline="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0AC79B2C-E2AB-4C33-B0CD-88943D624AFD}" type="datetime1">
              <a:rPr lang="sv-SE" smtClean="0"/>
              <a:pPr/>
              <a:t>2012-01-30</a:t>
            </a:fld>
            <a:endParaRPr lang="sv-SE" dirty="0"/>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t>Bild </a:t>
            </a:r>
            <a:fld id="{C9F0907F-1754-42CD-9098-7B237B6AC03A}" type="slidenum">
              <a:rPr lang="sv-SE" smtClean="0"/>
              <a:pPr/>
              <a:t>‹#›</a:t>
            </a:fld>
            <a:endParaRPr lang="sv-SE" dirty="0"/>
          </a:p>
        </p:txBody>
      </p:sp>
      <p:pic>
        <p:nvPicPr>
          <p:cNvPr id="7" name="Bildobjekt 6" descr="logo.png"/>
          <p:cNvPicPr>
            <a:picLocks noChangeAspect="1"/>
          </p:cNvPicPr>
          <p:nvPr/>
        </p:nvPicPr>
        <p:blipFill>
          <a:blip r:embed="rId40" cstate="print"/>
          <a:stretch>
            <a:fillRect/>
          </a:stretch>
        </p:blipFill>
        <p:spPr>
          <a:xfrm>
            <a:off x="7987054" y="6357958"/>
            <a:ext cx="792415" cy="286488"/>
          </a:xfrm>
          <a:prstGeom prst="rect">
            <a:avLst/>
          </a:prstGeom>
          <a:effectLst>
            <a:reflection blurRad="6350" stA="52000" endA="300" endPos="35000" dir="5400000" sy="-100000" algn="bl" rotWithShape="0"/>
          </a:effectLst>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802" r:id="rId3"/>
    <p:sldLayoutId id="2147483743" r:id="rId4"/>
    <p:sldLayoutId id="2147483810" r:id="rId5"/>
    <p:sldLayoutId id="2147483797" r:id="rId6"/>
    <p:sldLayoutId id="2147483798" r:id="rId7"/>
    <p:sldLayoutId id="2147483799" r:id="rId8"/>
    <p:sldLayoutId id="2147483800" r:id="rId9"/>
    <p:sldLayoutId id="2147483823" r:id="rId10"/>
    <p:sldLayoutId id="2147483816" r:id="rId11"/>
    <p:sldLayoutId id="2147483812" r:id="rId12"/>
    <p:sldLayoutId id="2147483820" r:id="rId13"/>
    <p:sldLayoutId id="2147483814" r:id="rId14"/>
    <p:sldLayoutId id="2147483818" r:id="rId15"/>
    <p:sldLayoutId id="2147483795" r:id="rId16"/>
    <p:sldLayoutId id="2147483744" r:id="rId17"/>
    <p:sldLayoutId id="2147483782" r:id="rId18"/>
    <p:sldLayoutId id="2147483777" r:id="rId19"/>
    <p:sldLayoutId id="2147483778" r:id="rId20"/>
    <p:sldLayoutId id="2147483746" r:id="rId21"/>
    <p:sldLayoutId id="2147483805" r:id="rId22"/>
    <p:sldLayoutId id="2147483806"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808" r:id="rId32"/>
    <p:sldLayoutId id="2147483757" r:id="rId33"/>
    <p:sldLayoutId id="2147483758" r:id="rId34"/>
    <p:sldLayoutId id="2147483759" r:id="rId35"/>
    <p:sldLayoutId id="2147483760" r:id="rId36"/>
    <p:sldLayoutId id="2147483783" r:id="rId37"/>
    <p:sldLayoutId id="2147483761" r:id="rId38"/>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rgbClr val="619937"/>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fld id="{C2CB201C-62B4-43F6-9AC6-381A50181924}" type="datetime1">
              <a:rPr lang="sv-SE" smtClean="0"/>
              <a:pPr/>
              <a:t>2012-01-30</a:t>
            </a:fld>
            <a:endParaRPr lang="sv-SE" dirty="0"/>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r>
              <a:rPr lang="sv-SE" smtClean="0"/>
              <a:t>Bild </a:t>
            </a:r>
            <a:fld id="{C9F0907F-1754-42CD-9098-7B237B6AC03A}" type="slidenum">
              <a:rPr lang="sv-SE" smtClean="0"/>
              <a:pPr/>
              <a:t>‹#›</a:t>
            </a:fld>
            <a:endParaRPr lang="sv-SE" dirty="0"/>
          </a:p>
        </p:txBody>
      </p:sp>
      <p:pic>
        <p:nvPicPr>
          <p:cNvPr id="7" name="Bildobjekt 6" descr="logo.png"/>
          <p:cNvPicPr>
            <a:picLocks noChangeAspect="1"/>
          </p:cNvPicPr>
          <p:nvPr/>
        </p:nvPicPr>
        <p:blipFill>
          <a:blip r:embed="rId15"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96" r:id="rId3"/>
    <p:sldLayoutId id="2147483821"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l" defTabSz="914400" rtl="0" eaLnBrk="1" latinLnBrk="0" hangingPunct="1">
        <a:spcBef>
          <a:spcPct val="0"/>
        </a:spcBef>
        <a:buNone/>
        <a:defRPr sz="4400" kern="1200" spc="-15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pitchFamily="2" charset="2"/>
        <a:buChar char="è"/>
        <a:defRPr sz="2400" kern="1200" spc="0" baseline="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spc="0" baseline="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059A87F8-79FF-4BDB-8369-CE476E2ABD6A}"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userDrawn="1"/>
        </p:nvPicPr>
        <p:blipFill>
          <a:blip r:embed="rId34"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69150428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 id="2147483855" r:id="rId31"/>
    <p:sldLayoutId id="2147483856" r:id="rId32"/>
  </p:sldLayoutIdLst>
  <p:hf hdr="0" ftr="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24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rgbClr val="619937"/>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en-GB" noProof="0" smtClean="0"/>
              <a:t>Klicka här för att ändra format</a:t>
            </a:r>
            <a:endParaRPr lang="en-GB" noProof="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a:p>
            <a:pPr lvl="4"/>
            <a:r>
              <a:rPr lang="en-GB" noProof="0" dirty="0" err="1" smtClean="0"/>
              <a:t>Nivå</a:t>
            </a:r>
            <a:r>
              <a:rPr lang="en-GB" noProof="0" dirty="0" smtClean="0"/>
              <a:t> fem</a:t>
            </a:r>
            <a:endParaRPr lang="en-GB" noProof="0"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fld id="{9946BE2B-8957-4900-81AB-C4FA04FD179E}" type="datetime1">
              <a:rPr lang="en-US" smtClean="0">
                <a:solidFill>
                  <a:prstClr val="white"/>
                </a:solidFill>
              </a:rPr>
              <a:pPr/>
              <a:t>1/30/2012</a:t>
            </a:fld>
            <a:endParaRPr lang="sv-SE" dirty="0">
              <a:solidFill>
                <a:prstClr val="white"/>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endParaRPr lang="sv-SE" dirty="0">
              <a:solidFill>
                <a:prstClr val="white"/>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bg1"/>
                </a:solidFill>
                <a:latin typeface="Arial" pitchFamily="34" charset="0"/>
                <a:cs typeface="Arial" pitchFamily="34" charset="0"/>
              </a:defRPr>
            </a:lvl1pPr>
          </a:lstStyle>
          <a:p>
            <a:r>
              <a:rPr lang="sv-SE" dirty="0" err="1" smtClean="0">
                <a:solidFill>
                  <a:prstClr val="white"/>
                </a:solidFill>
              </a:rPr>
              <a:t>Slide</a:t>
            </a:r>
            <a:r>
              <a:rPr lang="sv-SE" dirty="0" smtClean="0">
                <a:solidFill>
                  <a:prstClr val="white"/>
                </a:solidFill>
              </a:rPr>
              <a:t> </a:t>
            </a:r>
            <a:fld id="{C9F0907F-1754-42CD-9098-7B237B6AC03A}" type="slidenum">
              <a:rPr lang="sv-SE" smtClean="0">
                <a:solidFill>
                  <a:prstClr val="white"/>
                </a:solidFill>
              </a:rPr>
              <a:pPr/>
              <a:t>‹#›</a:t>
            </a:fld>
            <a:endParaRPr lang="sv-SE" dirty="0">
              <a:solidFill>
                <a:prstClr val="white"/>
              </a:solidFill>
            </a:endParaRPr>
          </a:p>
        </p:txBody>
      </p:sp>
      <p:pic>
        <p:nvPicPr>
          <p:cNvPr id="7" name="Bildobjekt 6" descr="logo.png"/>
          <p:cNvPicPr>
            <a:picLocks noChangeAspect="1"/>
          </p:cNvPicPr>
          <p:nvPr/>
        </p:nvPicPr>
        <p:blipFill>
          <a:blip r:embed="rId15"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59979108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hf hdr="0" ftr="0" dt="0"/>
  <p:txStyles>
    <p:titleStyle>
      <a:lvl1pPr algn="l" defTabSz="914400" rtl="0" eaLnBrk="1" latinLnBrk="0" hangingPunct="1">
        <a:spcBef>
          <a:spcPct val="0"/>
        </a:spcBef>
        <a:buNone/>
        <a:defRPr sz="4400" kern="1200" spc="-15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bg1"/>
        </a:buClr>
        <a:buSzPct val="90000"/>
        <a:buFont typeface="Wingdings" pitchFamily="2" charset="2"/>
        <a:buChar char="è"/>
        <a:defRPr sz="2400" kern="1200" spc="0" baseline="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itchFamily="34" charset="0"/>
        <a:buChar char="•"/>
        <a:defRPr sz="2000" kern="1200" spc="0" baseline="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Arial" pitchFamily="34" charset="0"/>
        <a:buChar char="•"/>
        <a:defRPr sz="1800" kern="1200" spc="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a:p>
            <a:pPr lvl="4"/>
            <a:r>
              <a:rPr lang="en-GB" noProof="0" dirty="0" err="1" smtClean="0"/>
              <a:t>Nivå</a:t>
            </a:r>
            <a:r>
              <a:rPr lang="en-GB" noProof="0" dirty="0" smtClean="0"/>
              <a:t> fem</a:t>
            </a:r>
            <a:endParaRPr lang="en-GB" noProof="0"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7F790FBA-C091-4DC9-B4CB-31A07F2C2DE2}" type="datetime1">
              <a:rPr lang="en-US" smtClean="0">
                <a:solidFill>
                  <a:srgbClr val="777777"/>
                </a:solidFill>
              </a:rPr>
              <a:pPr/>
              <a:t>1/30/2012</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dirty="0" err="1" smtClean="0">
                <a:solidFill>
                  <a:srgbClr val="777777"/>
                </a:solidFill>
              </a:rPr>
              <a:t>Slide</a:t>
            </a:r>
            <a:r>
              <a:rPr lang="sv-SE" dirty="0" smtClean="0">
                <a:solidFill>
                  <a:srgbClr val="777777"/>
                </a:solidFill>
              </a:rPr>
              <a:t>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40"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10353527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 id="2147483900" r:id="rId29"/>
    <p:sldLayoutId id="2147483901" r:id="rId30"/>
    <p:sldLayoutId id="2147483902" r:id="rId31"/>
    <p:sldLayoutId id="2147483903" r:id="rId32"/>
    <p:sldLayoutId id="2147483904" r:id="rId33"/>
    <p:sldLayoutId id="2147483905" r:id="rId34"/>
    <p:sldLayoutId id="2147483906" r:id="rId35"/>
    <p:sldLayoutId id="2147483907" r:id="rId36"/>
    <p:sldLayoutId id="2147483908" r:id="rId37"/>
    <p:sldLayoutId id="2147483909" r:id="rId38"/>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0A8725EF-6E7B-4A9A-826C-D7365A6C7A30}"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34"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397823150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 id="2147483937" r:id="rId27"/>
    <p:sldLayoutId id="2147483938" r:id="rId28"/>
    <p:sldLayoutId id="2147483939" r:id="rId29"/>
    <p:sldLayoutId id="2147483940" r:id="rId30"/>
    <p:sldLayoutId id="2147483941" r:id="rId31"/>
    <p:sldLayoutId id="2147483942" r:id="rId32"/>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0A8725EF-6E7B-4A9A-826C-D7365A6C7A30}"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34"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171996990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 id="2147483969" r:id="rId26"/>
    <p:sldLayoutId id="2147483970" r:id="rId27"/>
    <p:sldLayoutId id="2147483971" r:id="rId28"/>
    <p:sldLayoutId id="2147483972" r:id="rId29"/>
    <p:sldLayoutId id="2147483973" r:id="rId30"/>
    <p:sldLayoutId id="2147483974" r:id="rId31"/>
    <p:sldLayoutId id="2147483975" r:id="rId32"/>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4348" y="714364"/>
            <a:ext cx="7715304" cy="122400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8" y="2285993"/>
            <a:ext cx="7715304" cy="371477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343438" y="6465115"/>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fld id="{0A8725EF-6E7B-4A9A-826C-D7365A6C7A30}" type="datetime1">
              <a:rPr lang="sv-SE" smtClean="0">
                <a:solidFill>
                  <a:srgbClr val="777777"/>
                </a:solidFill>
              </a:rPr>
              <a:pPr/>
              <a:t>2012-01-30</a:t>
            </a:fld>
            <a:endParaRPr lang="sv-SE" dirty="0">
              <a:solidFill>
                <a:srgbClr val="777777"/>
              </a:solidFill>
            </a:endParaRPr>
          </a:p>
        </p:txBody>
      </p:sp>
      <p:sp>
        <p:nvSpPr>
          <p:cNvPr id="5" name="Platshållare för sidfot 4"/>
          <p:cNvSpPr>
            <a:spLocks noGrp="1"/>
          </p:cNvSpPr>
          <p:nvPr>
            <p:ph type="ftr" sz="quarter" idx="3"/>
          </p:nvPr>
        </p:nvSpPr>
        <p:spPr>
          <a:xfrm>
            <a:off x="5723438" y="6357958"/>
            <a:ext cx="216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endParaRPr lang="sv-SE" dirty="0">
              <a:solidFill>
                <a:srgbClr val="777777"/>
              </a:solidFill>
            </a:endParaRPr>
          </a:p>
        </p:txBody>
      </p:sp>
      <p:sp>
        <p:nvSpPr>
          <p:cNvPr id="6" name="Platshållare för bildnummer 5"/>
          <p:cNvSpPr>
            <a:spLocks noGrp="1"/>
          </p:cNvSpPr>
          <p:nvPr>
            <p:ph type="sldNum" sz="quarter" idx="4"/>
          </p:nvPr>
        </p:nvSpPr>
        <p:spPr>
          <a:xfrm>
            <a:off x="7343438" y="6572272"/>
            <a:ext cx="540000" cy="72000"/>
          </a:xfrm>
          <a:prstGeom prst="rect">
            <a:avLst/>
          </a:prstGeom>
        </p:spPr>
        <p:txBody>
          <a:bodyPr vert="horz" lIns="0" tIns="0" rIns="0" bIns="0" rtlCol="0" anchor="ctr"/>
          <a:lstStyle>
            <a:lvl1pPr algn="r">
              <a:defRPr sz="600">
                <a:solidFill>
                  <a:schemeClr val="accent5"/>
                </a:solidFill>
                <a:latin typeface="Arial" pitchFamily="34" charset="0"/>
                <a:cs typeface="Arial" pitchFamily="34" charset="0"/>
              </a:defRPr>
            </a:lvl1pPr>
          </a:lstStyle>
          <a:p>
            <a:r>
              <a:rPr lang="sv-SE" smtClean="0">
                <a:solidFill>
                  <a:srgbClr val="777777"/>
                </a:solidFill>
              </a:rPr>
              <a:t>Bild </a:t>
            </a:r>
            <a:fld id="{C9F0907F-1754-42CD-9098-7B237B6AC03A}" type="slidenum">
              <a:rPr lang="sv-SE" smtClean="0">
                <a:solidFill>
                  <a:srgbClr val="777777"/>
                </a:solidFill>
              </a:rPr>
              <a:pPr/>
              <a:t>‹#›</a:t>
            </a:fld>
            <a:endParaRPr lang="sv-SE" dirty="0">
              <a:solidFill>
                <a:srgbClr val="777777"/>
              </a:solidFill>
            </a:endParaRPr>
          </a:p>
        </p:txBody>
      </p:sp>
      <p:pic>
        <p:nvPicPr>
          <p:cNvPr id="7" name="Bildobjekt 6" descr="logo.png"/>
          <p:cNvPicPr>
            <a:picLocks noChangeAspect="1"/>
          </p:cNvPicPr>
          <p:nvPr/>
        </p:nvPicPr>
        <p:blipFill>
          <a:blip r:embed="rId34" cstate="print"/>
          <a:stretch>
            <a:fillRect/>
          </a:stretch>
        </p:blipFill>
        <p:spPr>
          <a:xfrm>
            <a:off x="7987054" y="6357958"/>
            <a:ext cx="792415" cy="286488"/>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79992502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3994" r:id="rId18"/>
    <p:sldLayoutId id="2147483995" r:id="rId19"/>
    <p:sldLayoutId id="2147483996" r:id="rId20"/>
    <p:sldLayoutId id="2147483997" r:id="rId21"/>
    <p:sldLayoutId id="2147483998" r:id="rId22"/>
    <p:sldLayoutId id="2147483999" r:id="rId23"/>
    <p:sldLayoutId id="2147484000" r:id="rId24"/>
    <p:sldLayoutId id="2147484001" r:id="rId25"/>
    <p:sldLayoutId id="2147484002" r:id="rId26"/>
    <p:sldLayoutId id="2147484003" r:id="rId27"/>
    <p:sldLayoutId id="2147484004" r:id="rId28"/>
    <p:sldLayoutId id="2147484005" r:id="rId29"/>
    <p:sldLayoutId id="2147484006" r:id="rId30"/>
    <p:sldLayoutId id="2147484007" r:id="rId31"/>
    <p:sldLayoutId id="2147484008" r:id="rId32"/>
  </p:sldLayoutIdLst>
  <p:hf hdr="0" ftr="0" dt="0"/>
  <p:txStyles>
    <p:titleStyle>
      <a:lvl1pPr algn="l" defTabSz="914400" rtl="0" eaLnBrk="1" latinLnBrk="0" hangingPunct="1">
        <a:spcBef>
          <a:spcPct val="0"/>
        </a:spcBef>
        <a:buNone/>
        <a:defRPr sz="4400" kern="1200" spc="-1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77BB44"/>
        </a:buClr>
        <a:buSzPct val="90000"/>
        <a:buFont typeface="Wingdings" pitchFamily="2" charset="2"/>
        <a:buChar char="è"/>
        <a:defRPr sz="2400" kern="1200" spc="0" baseline="0">
          <a:solidFill>
            <a:schemeClr val="tx1"/>
          </a:solidFill>
          <a:latin typeface="+mn-lt"/>
          <a:ea typeface="+mn-ea"/>
          <a:cs typeface="+mn-cs"/>
        </a:defRPr>
      </a:lvl1pPr>
      <a:lvl2pPr marL="742950" indent="-285750" algn="l" defTabSz="914400" rtl="0" eaLnBrk="1" latinLnBrk="0" hangingPunct="1">
        <a:spcBef>
          <a:spcPct val="20000"/>
        </a:spcBef>
        <a:buClr>
          <a:srgbClr val="77BB44"/>
        </a:buClr>
        <a:buFont typeface="Arial" pitchFamily="34" charset="0"/>
        <a:buChar char="•"/>
        <a:defRPr sz="2000" kern="1200" spc="0" baseline="0">
          <a:solidFill>
            <a:schemeClr val="tx1"/>
          </a:solidFill>
          <a:latin typeface="+mn-lt"/>
          <a:ea typeface="+mn-ea"/>
          <a:cs typeface="+mn-cs"/>
        </a:defRPr>
      </a:lvl2pPr>
      <a:lvl3pPr marL="11430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3pPr>
      <a:lvl4pPr marL="16002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4pPr>
      <a:lvl5pPr marL="2057400" indent="-228600" algn="l" defTabSz="914400" rtl="0" eaLnBrk="1" latinLnBrk="0" hangingPunct="1">
        <a:spcBef>
          <a:spcPct val="20000"/>
        </a:spcBef>
        <a:buClr>
          <a:srgbClr val="77BB44"/>
        </a:buClr>
        <a:buFont typeface="Arial" pitchFamily="34" charset="0"/>
        <a:buChar char="•"/>
        <a:defRPr sz="18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4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8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7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0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
            </a:r>
            <a:br>
              <a:rPr lang="sv-SE" dirty="0" smtClean="0"/>
            </a:br>
            <a:r>
              <a:rPr lang="sv-SE" dirty="0"/>
              <a:t>Internationell samverkan – en viktig del </a:t>
            </a:r>
            <a:r>
              <a:rPr lang="sv-SE" dirty="0" smtClean="0"/>
              <a:t>för </a:t>
            </a:r>
            <a:r>
              <a:rPr lang="sv-SE" dirty="0"/>
              <a:t>innovation</a:t>
            </a:r>
          </a:p>
        </p:txBody>
      </p:sp>
      <p:sp>
        <p:nvSpPr>
          <p:cNvPr id="3" name="Underrubrik 2"/>
          <p:cNvSpPr>
            <a:spLocks noGrp="1"/>
          </p:cNvSpPr>
          <p:nvPr>
            <p:ph type="subTitle" idx="1"/>
          </p:nvPr>
        </p:nvSpPr>
        <p:spPr/>
        <p:txBody>
          <a:bodyPr/>
          <a:lstStyle/>
          <a:p>
            <a:r>
              <a:rPr lang="sv-SE" dirty="0"/>
              <a:t>Charlotte Brogren</a:t>
            </a:r>
            <a:br>
              <a:rPr lang="sv-SE" dirty="0"/>
            </a:br>
            <a:r>
              <a:rPr lang="sv-SE" dirty="0"/>
              <a:t/>
            </a:r>
            <a:br>
              <a:rPr lang="sv-SE" dirty="0"/>
            </a:br>
            <a:r>
              <a:rPr lang="sv-SE" dirty="0"/>
              <a:t/>
            </a:r>
            <a:br>
              <a:rPr lang="sv-SE" dirty="0"/>
            </a:br>
            <a:r>
              <a:rPr lang="sv-SE" dirty="0" smtClean="0"/>
              <a:t>Framtidens Gruv- och Mineralindustri</a:t>
            </a:r>
          </a:p>
          <a:p>
            <a:r>
              <a:rPr lang="sv-SE" dirty="0"/>
              <a:t>30 januari 2012</a:t>
            </a:r>
          </a:p>
        </p:txBody>
      </p:sp>
      <p:sp>
        <p:nvSpPr>
          <p:cNvPr id="4" name="Platshållare för bildnummer 3"/>
          <p:cNvSpPr>
            <a:spLocks noGrp="1"/>
          </p:cNvSpPr>
          <p:nvPr>
            <p:ph type="sldNum" sz="quarter" idx="12"/>
          </p:nvPr>
        </p:nvSpPr>
        <p:spPr/>
        <p:txBody>
          <a:bodyPr/>
          <a:lstStyle/>
          <a:p>
            <a:r>
              <a:rPr lang="sv-SE" smtClean="0"/>
              <a:t>Bild </a:t>
            </a:r>
            <a:fld id="{C9F0907F-1754-42CD-9098-7B237B6AC03A}" type="slidenum">
              <a:rPr lang="sv-SE" smtClean="0"/>
              <a:pPr/>
              <a:t>1</a:t>
            </a:fld>
            <a:endParaRPr lang="sv-SE" dirty="0"/>
          </a:p>
        </p:txBody>
      </p:sp>
    </p:spTree>
    <p:extLst>
      <p:ext uri="{BB962C8B-B14F-4D97-AF65-F5344CB8AC3E}">
        <p14:creationId xmlns:p14="http://schemas.microsoft.com/office/powerpoint/2010/main" val="3754680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8" descr="1.jpg"/>
          <p:cNvPicPr>
            <a:picLocks noChangeAspect="1"/>
          </p:cNvPicPr>
          <p:nvPr/>
        </p:nvPicPr>
        <p:blipFill>
          <a:blip r:embed="rId2" cstate="print">
            <a:clrChange>
              <a:clrFrom>
                <a:srgbClr val="FFFFFF"/>
              </a:clrFrom>
              <a:clrTo>
                <a:srgbClr val="FFFFFF">
                  <a:alpha val="0"/>
                </a:srgbClr>
              </a:clrTo>
            </a:clrChange>
          </a:blip>
          <a:srcRect t="11186" b="11754"/>
          <a:stretch>
            <a:fillRect/>
          </a:stretch>
        </p:blipFill>
        <p:spPr bwMode="ltGray">
          <a:xfrm>
            <a:off x="4833257" y="1357298"/>
            <a:ext cx="4310743" cy="4429156"/>
          </a:xfrm>
          <a:prstGeom prst="rect">
            <a:avLst/>
          </a:prstGeom>
          <a:ln>
            <a:noFill/>
          </a:ln>
          <a:effectLst/>
        </p:spPr>
      </p:pic>
      <p:sp>
        <p:nvSpPr>
          <p:cNvPr id="5" name="Rubrik 1"/>
          <p:cNvSpPr>
            <a:spLocks noGrp="1"/>
          </p:cNvSpPr>
          <p:nvPr>
            <p:ph type="title"/>
          </p:nvPr>
        </p:nvSpPr>
        <p:spPr>
          <a:xfrm>
            <a:off x="500034" y="714356"/>
            <a:ext cx="5286412" cy="1224000"/>
          </a:xfrm>
        </p:spPr>
        <p:txBody>
          <a:bodyPr>
            <a:normAutofit/>
          </a:bodyPr>
          <a:lstStyle/>
          <a:p>
            <a:r>
              <a:rPr lang="sv-SE" sz="3600" dirty="0" smtClean="0"/>
              <a:t>Innovationsprocessernas utveckling</a:t>
            </a:r>
            <a:endParaRPr lang="sv-SE" sz="3600" dirty="0">
              <a:solidFill>
                <a:srgbClr val="FF0000"/>
              </a:solidFill>
            </a:endParaRPr>
          </a:p>
        </p:txBody>
      </p:sp>
      <p:sp>
        <p:nvSpPr>
          <p:cNvPr id="6" name="Platshållare för innehåll 2"/>
          <p:cNvSpPr txBox="1">
            <a:spLocks/>
          </p:cNvSpPr>
          <p:nvPr/>
        </p:nvSpPr>
        <p:spPr>
          <a:xfrm>
            <a:off x="571472" y="2571744"/>
            <a:ext cx="3857654" cy="3429006"/>
          </a:xfrm>
          <a:prstGeom prst="rect">
            <a:avLst/>
          </a:prstGeom>
        </p:spPr>
        <p:txBody>
          <a:bodyPr>
            <a:noAutofit/>
          </a:bodyPr>
          <a:lstStyle/>
          <a:p>
            <a:pPr marL="342900" marR="0" lvl="0" indent="-342900" algn="l" defTabSz="914400" rtl="0" eaLnBrk="1" fontAlgn="auto" latinLnBrk="0" hangingPunct="1">
              <a:lnSpc>
                <a:spcPct val="100000"/>
              </a:lnSpc>
              <a:spcBef>
                <a:spcPts val="600"/>
              </a:spcBef>
              <a:spcAft>
                <a:spcPts val="300"/>
              </a:spcAft>
              <a:buClr>
                <a:srgbClr val="77BB44"/>
              </a:buClr>
              <a:buSzPct val="90000"/>
              <a:buFont typeface="Wingdings" pitchFamily="2" charset="2"/>
              <a:buChar char="è"/>
              <a:tabLst/>
              <a:defRPr/>
            </a:pPr>
            <a:r>
              <a:rPr kumimoji="0" lang="sv-SE" sz="2400" b="0" i="0" u="none" strike="noStrike" kern="1200" cap="none" spc="-50" normalizeH="0" baseline="0" noProof="0" smtClean="0">
                <a:ln>
                  <a:noFill/>
                </a:ln>
                <a:solidFill>
                  <a:schemeClr val="tx1"/>
                </a:solidFill>
                <a:effectLst/>
                <a:uLnTx/>
                <a:uFillTx/>
                <a:latin typeface="+mn-lt"/>
                <a:ea typeface="+mn-ea"/>
                <a:cs typeface="+mn-cs"/>
              </a:rPr>
              <a:t>Ökad komplexitet</a:t>
            </a:r>
          </a:p>
          <a:p>
            <a:pPr marL="342900" marR="0" lvl="0" indent="-342900" algn="l" defTabSz="914400" rtl="0" eaLnBrk="1" fontAlgn="auto" latinLnBrk="0" hangingPunct="1">
              <a:lnSpc>
                <a:spcPct val="100000"/>
              </a:lnSpc>
              <a:spcBef>
                <a:spcPts val="600"/>
              </a:spcBef>
              <a:spcAft>
                <a:spcPts val="300"/>
              </a:spcAft>
              <a:buClr>
                <a:srgbClr val="77BB44"/>
              </a:buClr>
              <a:buSzPct val="90000"/>
              <a:buFont typeface="Wingdings" pitchFamily="2" charset="2"/>
              <a:buChar char="è"/>
              <a:tabLst/>
              <a:defRPr/>
            </a:pPr>
            <a:r>
              <a:rPr kumimoji="0" lang="sv-SE" sz="2400" b="0" i="0" u="none" strike="noStrike" kern="1200" cap="none" spc="-50" normalizeH="0" baseline="0" noProof="0" smtClean="0">
                <a:ln>
                  <a:noFill/>
                </a:ln>
                <a:solidFill>
                  <a:schemeClr val="tx1"/>
                </a:solidFill>
                <a:effectLst/>
                <a:uLnTx/>
                <a:uFillTx/>
                <a:latin typeface="+mn-lt"/>
                <a:ea typeface="+mn-ea"/>
                <a:cs typeface="+mn-cs"/>
              </a:rPr>
              <a:t>Ny värdelogik</a:t>
            </a:r>
          </a:p>
          <a:p>
            <a:pPr marL="342900" marR="0" lvl="0" indent="-342900" algn="l" defTabSz="914400" rtl="0" eaLnBrk="1" fontAlgn="auto" latinLnBrk="0" hangingPunct="1">
              <a:lnSpc>
                <a:spcPct val="100000"/>
              </a:lnSpc>
              <a:spcBef>
                <a:spcPts val="600"/>
              </a:spcBef>
              <a:spcAft>
                <a:spcPts val="300"/>
              </a:spcAft>
              <a:buClr>
                <a:srgbClr val="77BB44"/>
              </a:buClr>
              <a:buSzPct val="90000"/>
              <a:buFont typeface="Wingdings" pitchFamily="2" charset="2"/>
              <a:buChar char="è"/>
              <a:tabLst/>
              <a:defRPr/>
            </a:pPr>
            <a:endParaRPr kumimoji="0" lang="sv-SE" sz="2800" b="0" i="0" u="none" strike="noStrike" kern="1200" cap="none" spc="-5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600"/>
              </a:spcBef>
              <a:spcAft>
                <a:spcPts val="300"/>
              </a:spcAft>
              <a:buClr>
                <a:srgbClr val="77BB44"/>
              </a:buClr>
              <a:buSzPct val="90000"/>
              <a:buFont typeface="Wingdings" pitchFamily="2" charset="2"/>
              <a:buNone/>
              <a:tabLst/>
              <a:defRPr/>
            </a:pPr>
            <a:r>
              <a:rPr kumimoji="0" lang="sv-SE" sz="2000" b="1" i="0" u="none" strike="noStrike" kern="1200" cap="none" spc="-50" normalizeH="0" baseline="0" noProof="0" smtClean="0">
                <a:ln>
                  <a:noFill/>
                </a:ln>
                <a:solidFill>
                  <a:schemeClr val="tx1"/>
                </a:solidFill>
                <a:effectLst/>
                <a:uLnTx/>
                <a:uFillTx/>
                <a:latin typeface="+mn-lt"/>
                <a:ea typeface="+mn-ea"/>
                <a:cs typeface="+mn-cs"/>
              </a:rPr>
              <a:t>	Bredare samverkan – kring</a:t>
            </a:r>
            <a:br>
              <a:rPr kumimoji="0" lang="sv-SE" sz="2000" b="1" i="0" u="none" strike="noStrike" kern="1200" cap="none" spc="-50" normalizeH="0" baseline="0" noProof="0" smtClean="0">
                <a:ln>
                  <a:noFill/>
                </a:ln>
                <a:solidFill>
                  <a:schemeClr val="tx1"/>
                </a:solidFill>
                <a:effectLst/>
                <a:uLnTx/>
                <a:uFillTx/>
                <a:latin typeface="+mn-lt"/>
                <a:ea typeface="+mn-ea"/>
                <a:cs typeface="+mn-cs"/>
              </a:rPr>
            </a:br>
            <a:r>
              <a:rPr kumimoji="0" lang="sv-SE" sz="2000" b="1" i="0" u="none" strike="noStrike" kern="1200" cap="none" spc="-50" normalizeH="0" baseline="0" noProof="0" smtClean="0">
                <a:ln>
                  <a:noFill/>
                </a:ln>
                <a:solidFill>
                  <a:schemeClr val="tx1"/>
                </a:solidFill>
                <a:effectLst/>
                <a:uLnTx/>
                <a:uFillTx/>
                <a:latin typeface="+mn-lt"/>
                <a:ea typeface="+mn-ea"/>
                <a:cs typeface="+mn-cs"/>
              </a:rPr>
              <a:t>ny kunskap, nya processer och konstellationer</a:t>
            </a:r>
          </a:p>
          <a:p>
            <a:pPr marL="342900" marR="0" lvl="0" indent="-342900" algn="l" defTabSz="914400" rtl="0" eaLnBrk="1" fontAlgn="auto" latinLnBrk="0" hangingPunct="1">
              <a:lnSpc>
                <a:spcPct val="100000"/>
              </a:lnSpc>
              <a:spcBef>
                <a:spcPct val="20000"/>
              </a:spcBef>
              <a:spcAft>
                <a:spcPts val="0"/>
              </a:spcAft>
              <a:buClr>
                <a:srgbClr val="77BB44"/>
              </a:buClr>
              <a:buSzPct val="90000"/>
              <a:buFont typeface="Wingdings" pitchFamily="2" charset="2"/>
              <a:buChar char="è"/>
              <a:tabLst/>
              <a:defRPr/>
            </a:pPr>
            <a:endParaRPr kumimoji="0" lang="sv-SE" sz="1200" b="0" i="0" u="none" strike="noStrike" kern="1200" cap="none" spc="-5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80859599"/>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1472" y="714356"/>
            <a:ext cx="6429420" cy="1224000"/>
          </a:xfrm>
        </p:spPr>
        <p:txBody>
          <a:bodyPr>
            <a:normAutofit/>
          </a:bodyPr>
          <a:lstStyle/>
          <a:p>
            <a:r>
              <a:rPr lang="sv-SE" sz="3600" dirty="0" smtClean="0"/>
              <a:t>Samhällsutmaningar</a:t>
            </a:r>
            <a:endParaRPr lang="sv-SE" sz="3600" dirty="0"/>
          </a:p>
        </p:txBody>
      </p:sp>
      <p:pic>
        <p:nvPicPr>
          <p:cNvPr id="23" name="Bildobjekt 22"/>
          <p:cNvPicPr/>
          <p:nvPr/>
        </p:nvPicPr>
        <p:blipFill>
          <a:blip r:embed="rId3" cstate="print"/>
          <a:srcRect t="13043"/>
          <a:stretch>
            <a:fillRect/>
          </a:stretch>
        </p:blipFill>
        <p:spPr bwMode="auto">
          <a:xfrm rot="20413400">
            <a:off x="5141872" y="1356834"/>
            <a:ext cx="1605600" cy="1959308"/>
          </a:xfrm>
          <a:prstGeom prst="rect">
            <a:avLst/>
          </a:prstGeom>
          <a:noFill/>
          <a:ln w="9525">
            <a:solidFill>
              <a:schemeClr val="tx1">
                <a:lumMod val="40000"/>
                <a:lumOff val="60000"/>
              </a:schemeClr>
            </a:solidFill>
            <a:miter lim="800000"/>
            <a:headEnd/>
            <a:tailEnd/>
          </a:ln>
          <a:effectLst/>
        </p:spPr>
      </p:pic>
      <p:pic>
        <p:nvPicPr>
          <p:cNvPr id="24" name="Bildobjekt 23"/>
          <p:cNvPicPr/>
          <p:nvPr/>
        </p:nvPicPr>
        <p:blipFill>
          <a:blip r:embed="rId4" cstate="print"/>
          <a:srcRect t="9726"/>
          <a:stretch>
            <a:fillRect/>
          </a:stretch>
        </p:blipFill>
        <p:spPr bwMode="auto">
          <a:xfrm rot="655317">
            <a:off x="6957652" y="1491660"/>
            <a:ext cx="1605600" cy="1959308"/>
          </a:xfrm>
          <a:prstGeom prst="rect">
            <a:avLst/>
          </a:prstGeom>
          <a:noFill/>
          <a:ln w="9525">
            <a:solidFill>
              <a:schemeClr val="tx1">
                <a:lumMod val="40000"/>
                <a:lumOff val="60000"/>
              </a:schemeClr>
            </a:solidFill>
            <a:miter lim="800000"/>
            <a:headEnd/>
            <a:tailEnd/>
          </a:ln>
          <a:effectLst/>
        </p:spPr>
      </p:pic>
      <p:pic>
        <p:nvPicPr>
          <p:cNvPr id="25" name="Bildobjekt 24"/>
          <p:cNvPicPr/>
          <p:nvPr/>
        </p:nvPicPr>
        <p:blipFill>
          <a:blip r:embed="rId5" cstate="print"/>
          <a:srcRect t="14891"/>
          <a:stretch>
            <a:fillRect/>
          </a:stretch>
        </p:blipFill>
        <p:spPr bwMode="auto">
          <a:xfrm rot="20664845">
            <a:off x="5020044" y="3608429"/>
            <a:ext cx="1603769" cy="1959309"/>
          </a:xfrm>
          <a:prstGeom prst="rect">
            <a:avLst/>
          </a:prstGeom>
          <a:noFill/>
          <a:ln w="9525">
            <a:solidFill>
              <a:schemeClr val="tx1">
                <a:lumMod val="40000"/>
                <a:lumOff val="60000"/>
              </a:schemeClr>
            </a:solidFill>
            <a:miter lim="800000"/>
            <a:headEnd/>
            <a:tailEnd/>
          </a:ln>
          <a:effectLst/>
        </p:spPr>
      </p:pic>
      <p:pic>
        <p:nvPicPr>
          <p:cNvPr id="26" name="Bildobjekt 25"/>
          <p:cNvPicPr/>
          <p:nvPr/>
        </p:nvPicPr>
        <p:blipFill>
          <a:blip r:embed="rId6" cstate="print"/>
          <a:srcRect t="13216"/>
          <a:stretch>
            <a:fillRect/>
          </a:stretch>
        </p:blipFill>
        <p:spPr bwMode="auto">
          <a:xfrm rot="972559">
            <a:off x="6956731" y="3899654"/>
            <a:ext cx="1603769" cy="1959308"/>
          </a:xfrm>
          <a:prstGeom prst="rect">
            <a:avLst/>
          </a:prstGeom>
          <a:noFill/>
          <a:ln w="9525">
            <a:solidFill>
              <a:schemeClr val="tx1">
                <a:lumMod val="40000"/>
                <a:lumOff val="60000"/>
              </a:schemeClr>
            </a:solidFill>
            <a:miter lim="800000"/>
            <a:headEnd/>
            <a:tailEnd/>
          </a:ln>
          <a:effectLst/>
        </p:spPr>
      </p:pic>
      <p:sp>
        <p:nvSpPr>
          <p:cNvPr id="12" name="Platshållare för innehåll 2"/>
          <p:cNvSpPr txBox="1">
            <a:spLocks/>
          </p:cNvSpPr>
          <p:nvPr/>
        </p:nvSpPr>
        <p:spPr>
          <a:xfrm>
            <a:off x="571472" y="2143116"/>
            <a:ext cx="3857654" cy="3929090"/>
          </a:xfrm>
          <a:prstGeom prst="rect">
            <a:avLst/>
          </a:prstGeom>
        </p:spPr>
        <p:txBody>
          <a:bodyPr>
            <a:noAutofit/>
          </a:bodyPr>
          <a:lstStyle/>
          <a:p>
            <a:pPr marL="342900" indent="-342900">
              <a:spcBef>
                <a:spcPts val="600"/>
              </a:spcBef>
              <a:spcAft>
                <a:spcPts val="300"/>
              </a:spcAft>
              <a:buClr>
                <a:srgbClr val="77BB44"/>
              </a:buClr>
              <a:buSzPct val="90000"/>
              <a:buFont typeface="Wingdings" pitchFamily="2" charset="2"/>
              <a:buChar char="è"/>
            </a:pPr>
            <a:r>
              <a:rPr lang="sv-SE" sz="2000" dirty="0" smtClean="0"/>
              <a:t>Hot om de inte adresseras</a:t>
            </a:r>
          </a:p>
          <a:p>
            <a:pPr marL="342900" lvl="0" indent="-342900">
              <a:spcBef>
                <a:spcPts val="600"/>
              </a:spcBef>
              <a:spcAft>
                <a:spcPts val="300"/>
              </a:spcAft>
              <a:buClr>
                <a:srgbClr val="77BB44"/>
              </a:buClr>
              <a:buSzPct val="90000"/>
              <a:buFont typeface="Wingdings" pitchFamily="2" charset="2"/>
              <a:buChar char="è"/>
            </a:pPr>
            <a:r>
              <a:rPr lang="sv-SE" sz="2000" dirty="0" smtClean="0"/>
              <a:t>Globala utmaningar har identifierats som en stark drivkraft för efterfrågan av innovationer, EU2020, USA,</a:t>
            </a:r>
          </a:p>
          <a:p>
            <a:pPr marL="342900" lvl="0" indent="-342900">
              <a:spcBef>
                <a:spcPts val="600"/>
              </a:spcBef>
              <a:spcAft>
                <a:spcPts val="300"/>
              </a:spcAft>
              <a:buClr>
                <a:srgbClr val="77BB44"/>
              </a:buClr>
              <a:buSzPct val="90000"/>
              <a:buFont typeface="Wingdings" pitchFamily="2" charset="2"/>
              <a:buChar char="è"/>
            </a:pPr>
            <a:endParaRPr lang="sv-SE" sz="2000" dirty="0" smtClean="0"/>
          </a:p>
          <a:p>
            <a:pPr marL="342900" indent="-342900">
              <a:spcBef>
                <a:spcPts val="600"/>
              </a:spcBef>
              <a:spcAft>
                <a:spcPts val="300"/>
              </a:spcAft>
              <a:buClr>
                <a:srgbClr val="77BB44"/>
              </a:buClr>
              <a:buSzPct val="90000"/>
            </a:pPr>
            <a:r>
              <a:rPr lang="sv-SE" sz="2000" b="1" dirty="0" smtClean="0"/>
              <a:t>	Efterfrågan på lösningarna skapar affärsmöjligheter för nya innovativa varor, tjänster och processer</a:t>
            </a:r>
          </a:p>
          <a:p>
            <a:pPr marL="342900" lvl="0" indent="-342900">
              <a:spcBef>
                <a:spcPts val="600"/>
              </a:spcBef>
              <a:spcAft>
                <a:spcPts val="300"/>
              </a:spcAft>
              <a:buClr>
                <a:srgbClr val="77BB44"/>
              </a:buClr>
              <a:buSzPct val="90000"/>
              <a:buFont typeface="Wingdings" pitchFamily="2" charset="2"/>
              <a:buChar char="è"/>
            </a:pPr>
            <a:endParaRPr lang="sv-SE" dirty="0" smtClean="0"/>
          </a:p>
          <a:p>
            <a:pPr lvl="0">
              <a:spcBef>
                <a:spcPts val="600"/>
              </a:spcBef>
              <a:spcAft>
                <a:spcPts val="300"/>
              </a:spcAft>
              <a:buClr>
                <a:srgbClr val="77BB44"/>
              </a:buClr>
              <a:buSzPct val="90000"/>
            </a:pPr>
            <a:endParaRPr kumimoji="0" lang="sv-SE" b="1" i="0" u="none" strike="noStrike" kern="1200" cap="none" spc="-5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77BB44"/>
              </a:buClr>
              <a:buSzPct val="90000"/>
              <a:buFont typeface="Wingdings" pitchFamily="2" charset="2"/>
              <a:buChar char="è"/>
              <a:tabLst/>
              <a:defRPr/>
            </a:pPr>
            <a:endParaRPr kumimoji="0" lang="sv-SE" sz="1400" b="0" i="0" u="none" strike="noStrike" kern="1200" cap="none" spc="-50" normalizeH="0" baseline="0" noProof="0" dirty="0" smtClean="0">
              <a:ln>
                <a:noFill/>
              </a:ln>
              <a:solidFill>
                <a:schemeClr val="tx1"/>
              </a:solidFill>
              <a:effectLst/>
              <a:uLnTx/>
              <a:uFillTx/>
              <a:latin typeface="+mn-lt"/>
              <a:ea typeface="+mn-ea"/>
              <a:cs typeface="+mn-cs"/>
            </a:endParaRPr>
          </a:p>
        </p:txBody>
      </p:sp>
      <p:sp>
        <p:nvSpPr>
          <p:cNvPr id="10" name="Platshållare för datum 3"/>
          <p:cNvSpPr>
            <a:spLocks noGrp="1"/>
          </p:cNvSpPr>
          <p:nvPr>
            <p:ph type="dt" sz="half" idx="10"/>
          </p:nvPr>
        </p:nvSpPr>
        <p:spPr>
          <a:xfrm>
            <a:off x="7343438" y="6465115"/>
            <a:ext cx="540000" cy="72000"/>
          </a:xfrm>
        </p:spPr>
        <p:txBody>
          <a:bodyPr/>
          <a:lstStyle/>
          <a:p>
            <a:fld id="{E7B46F71-D2A8-4B15-BDCA-170ACE2D6843}" type="datetime1">
              <a:rPr lang="sv-SE" smtClean="0">
                <a:solidFill>
                  <a:srgbClr val="777777"/>
                </a:solidFill>
              </a:rPr>
              <a:pPr/>
              <a:t>2012-01-30</a:t>
            </a:fld>
            <a:endParaRPr lang="sv-SE" dirty="0">
              <a:solidFill>
                <a:srgbClr val="777777"/>
              </a:solidFill>
            </a:endParaRPr>
          </a:p>
        </p:txBody>
      </p:sp>
      <p:sp>
        <p:nvSpPr>
          <p:cNvPr id="11" name="Platshållare för bildnummer 4"/>
          <p:cNvSpPr>
            <a:spLocks noGrp="1"/>
          </p:cNvSpPr>
          <p:nvPr>
            <p:ph type="sldNum" sz="quarter" idx="12"/>
          </p:nvPr>
        </p:nvSpPr>
        <p:spPr>
          <a:xfrm>
            <a:off x="7343438" y="6572272"/>
            <a:ext cx="540000" cy="72000"/>
          </a:xfrm>
        </p:spPr>
        <p:txBody>
          <a:bodyPr/>
          <a:lstStyle/>
          <a:p>
            <a:r>
              <a:rPr lang="sv-SE" dirty="0" smtClean="0">
                <a:solidFill>
                  <a:srgbClr val="777777"/>
                </a:solidFill>
              </a:rPr>
              <a:t>Bild </a:t>
            </a:r>
            <a:fld id="{C9F0907F-1754-42CD-9098-7B237B6AC03A}" type="slidenum">
              <a:rPr lang="sv-SE" smtClean="0">
                <a:solidFill>
                  <a:srgbClr val="777777"/>
                </a:solidFill>
              </a:rPr>
              <a:pPr/>
              <a:t>11</a:t>
            </a:fld>
            <a:endParaRPr lang="sv-SE" dirty="0">
              <a:solidFill>
                <a:srgbClr val="777777"/>
              </a:solidFill>
            </a:endParaRPr>
          </a:p>
        </p:txBody>
      </p:sp>
    </p:spTree>
    <p:extLst>
      <p:ext uri="{BB962C8B-B14F-4D97-AF65-F5344CB8AC3E}">
        <p14:creationId xmlns:p14="http://schemas.microsoft.com/office/powerpoint/2010/main" val="2981949999"/>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t>ERA-MIN</a:t>
            </a:r>
            <a:endParaRPr lang="sv-SE" sz="4000" dirty="0"/>
          </a:p>
        </p:txBody>
      </p:sp>
      <p:sp>
        <p:nvSpPr>
          <p:cNvPr id="4" name="Platshållare för bildnummer 3"/>
          <p:cNvSpPr>
            <a:spLocks noGrp="1"/>
          </p:cNvSpPr>
          <p:nvPr>
            <p:ph type="sldNum" sz="quarter" idx="12"/>
          </p:nvPr>
        </p:nvSpPr>
        <p:spPr/>
        <p:txBody>
          <a:bodyPr/>
          <a:lstStyle/>
          <a:p>
            <a:r>
              <a:rPr lang="sv-SE" smtClean="0"/>
              <a:t>Bild </a:t>
            </a:r>
            <a:fld id="{C9F0907F-1754-42CD-9098-7B237B6AC03A}" type="slidenum">
              <a:rPr lang="sv-SE" smtClean="0"/>
              <a:pPr/>
              <a:t>12</a:t>
            </a:fld>
            <a:endParaRPr lang="sv-SE" dirty="0"/>
          </a:p>
        </p:txBody>
      </p:sp>
      <p:sp>
        <p:nvSpPr>
          <p:cNvPr id="3" name="Platshållare för innehåll 2"/>
          <p:cNvSpPr>
            <a:spLocks noGrp="1"/>
          </p:cNvSpPr>
          <p:nvPr>
            <p:ph type="body" sz="quarter" idx="14"/>
          </p:nvPr>
        </p:nvSpPr>
        <p:spPr/>
        <p:txBody>
          <a:bodyPr>
            <a:normAutofit/>
          </a:bodyPr>
          <a:lstStyle/>
          <a:p>
            <a:r>
              <a:rPr lang="en-US" b="1" dirty="0" smtClean="0"/>
              <a:t>Primary resources</a:t>
            </a:r>
            <a:endParaRPr lang="en-US" dirty="0"/>
          </a:p>
          <a:p>
            <a:r>
              <a:rPr lang="en-US" b="1" dirty="0"/>
              <a:t>Secondary resources (recycling) and substitution</a:t>
            </a:r>
            <a:r>
              <a:rPr lang="en-US" dirty="0"/>
              <a:t> </a:t>
            </a:r>
            <a:endParaRPr lang="sv-SE" dirty="0" smtClean="0"/>
          </a:p>
          <a:p>
            <a:r>
              <a:rPr lang="en-US" b="1" dirty="0"/>
              <a:t>Cross-cutting issues</a:t>
            </a:r>
            <a:br>
              <a:rPr lang="en-US" b="1" dirty="0"/>
            </a:br>
            <a:r>
              <a:rPr lang="en-US" sz="2000" b="1" dirty="0" smtClean="0"/>
              <a:t>(criticality, mineral intelligence, training etc)</a:t>
            </a:r>
            <a:endParaRPr lang="sv-SE" sz="2000" dirty="0"/>
          </a:p>
        </p:txBody>
      </p:sp>
      <p:sp>
        <p:nvSpPr>
          <p:cNvPr id="5" name="Platshållare för innehåll 4"/>
          <p:cNvSpPr>
            <a:spLocks noGrp="1"/>
          </p:cNvSpPr>
          <p:nvPr>
            <p:ph type="body" sz="quarter" idx="15"/>
          </p:nvPr>
        </p:nvSpPr>
        <p:spPr/>
        <p:txBody>
          <a:bodyPr>
            <a:normAutofit/>
          </a:bodyPr>
          <a:lstStyle/>
          <a:p>
            <a:pPr marL="0" indent="0">
              <a:buNone/>
            </a:pPr>
            <a:endParaRPr lang="en-US" dirty="0"/>
          </a:p>
          <a:p>
            <a:endParaRPr lang="sv-SE" dirty="0"/>
          </a:p>
        </p:txBody>
      </p:sp>
      <p:pic>
        <p:nvPicPr>
          <p:cNvPr id="2050"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23697" b="2369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140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ERA-MIN</a:t>
            </a:r>
            <a:endParaRPr lang="sv-SE" dirty="0"/>
          </a:p>
        </p:txBody>
      </p:sp>
      <p:sp>
        <p:nvSpPr>
          <p:cNvPr id="4" name="Platshållare för bildnummer 3"/>
          <p:cNvSpPr>
            <a:spLocks noGrp="1"/>
          </p:cNvSpPr>
          <p:nvPr>
            <p:ph type="sldNum" sz="quarter" idx="12"/>
          </p:nvPr>
        </p:nvSpPr>
        <p:spPr/>
        <p:txBody>
          <a:bodyPr/>
          <a:lstStyle/>
          <a:p>
            <a:r>
              <a:rPr lang="sv-SE" smtClean="0"/>
              <a:t>Bild </a:t>
            </a:r>
            <a:fld id="{C9F0907F-1754-42CD-9098-7B237B6AC03A}" type="slidenum">
              <a:rPr lang="sv-SE" smtClean="0"/>
              <a:pPr/>
              <a:t>13</a:t>
            </a:fld>
            <a:endParaRPr lang="sv-SE" dirty="0"/>
          </a:p>
        </p:txBody>
      </p:sp>
      <p:sp>
        <p:nvSpPr>
          <p:cNvPr id="8" name="Platshållare för text 7"/>
          <p:cNvSpPr>
            <a:spLocks noGrp="1"/>
          </p:cNvSpPr>
          <p:nvPr>
            <p:ph type="body" sz="quarter" idx="14"/>
          </p:nvPr>
        </p:nvSpPr>
        <p:spPr/>
        <p:txBody>
          <a:bodyPr/>
          <a:lstStyle/>
          <a:p>
            <a:r>
              <a:rPr lang="sv-SE" dirty="0" smtClean="0"/>
              <a:t>Startade 1 november 2011</a:t>
            </a:r>
          </a:p>
          <a:p>
            <a:r>
              <a:rPr lang="sv-SE" dirty="0" smtClean="0"/>
              <a:t>Kickoff i Stockholm den 29 februari</a:t>
            </a:r>
            <a:endParaRPr lang="sv-SE" dirty="0"/>
          </a:p>
          <a:p>
            <a:r>
              <a:rPr lang="sv-SE" dirty="0" smtClean="0"/>
              <a:t>VINNOVA kommer att delta i gemensamma utlysningar för att finansiera samverkansprojekt</a:t>
            </a:r>
          </a:p>
        </p:txBody>
      </p:sp>
      <p:sp>
        <p:nvSpPr>
          <p:cNvPr id="9" name="Platshållare för text 8"/>
          <p:cNvSpPr>
            <a:spLocks noGrp="1"/>
          </p:cNvSpPr>
          <p:nvPr>
            <p:ph type="body" sz="quarter" idx="15"/>
          </p:nvPr>
        </p:nvSpPr>
        <p:spPr/>
        <p:txBody>
          <a:bodyPr/>
          <a:lstStyle/>
          <a:p>
            <a:endParaRPr lang="sv-SE"/>
          </a:p>
        </p:txBody>
      </p:sp>
      <p:pic>
        <p:nvPicPr>
          <p:cNvPr id="2" name="Platshållare för bild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511" r="9511"/>
          <a:stretch>
            <a:fillRect/>
          </a:stretch>
        </p:blipFill>
        <p:spPr>
          <a:ln>
            <a:solidFill>
              <a:schemeClr val="tx2">
                <a:lumMod val="60000"/>
                <a:lumOff val="40000"/>
              </a:schemeClr>
            </a:solidFill>
          </a:ln>
        </p:spPr>
      </p:pic>
    </p:spTree>
    <p:extLst>
      <p:ext uri="{BB962C8B-B14F-4D97-AF65-F5344CB8AC3E}">
        <p14:creationId xmlns:p14="http://schemas.microsoft.com/office/powerpoint/2010/main" val="2904546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r>
              <a:rPr lang="sv-SE" smtClean="0">
                <a:solidFill>
                  <a:srgbClr val="777777"/>
                </a:solidFill>
              </a:rPr>
              <a:t>Bild </a:t>
            </a:r>
            <a:fld id="{C9F0907F-1754-42CD-9098-7B237B6AC03A}" type="slidenum">
              <a:rPr lang="sv-SE" smtClean="0">
                <a:solidFill>
                  <a:srgbClr val="777777"/>
                </a:solidFill>
              </a:rPr>
              <a:pPr/>
              <a:t>14</a:t>
            </a:fld>
            <a:endParaRPr lang="sv-SE" dirty="0">
              <a:solidFill>
                <a:srgbClr val="777777"/>
              </a:solidFill>
            </a:endParaRPr>
          </a:p>
        </p:txBody>
      </p:sp>
      <p:pic>
        <p:nvPicPr>
          <p:cNvPr id="6" name="Platshållare för bild 6" descr="Målet är att göra forskare företag och regioner konkurrenskraftiga.jpg"/>
          <p:cNvPicPr>
            <a:picLocks noGrp="1" noChangeAspect="1"/>
          </p:cNvPicPr>
          <p:nvPr>
            <p:ph type="pic" sz="quarter" idx="13"/>
          </p:nvPr>
        </p:nvPicPr>
        <p:blipFill>
          <a:blip r:embed="rId3" cstate="print"/>
          <a:srcRect l="14" r="14"/>
          <a:stretch>
            <a:fillRect/>
          </a:stretch>
        </p:blipFill>
        <p:spPr/>
      </p:pic>
      <p:sp>
        <p:nvSpPr>
          <p:cNvPr id="3" name="Platshållare för text 2"/>
          <p:cNvSpPr>
            <a:spLocks noGrp="1"/>
          </p:cNvSpPr>
          <p:nvPr>
            <p:ph type="body" sz="quarter" idx="14"/>
          </p:nvPr>
        </p:nvSpPr>
        <p:spPr/>
        <p:txBody>
          <a:bodyPr/>
          <a:lstStyle/>
          <a:p>
            <a:endParaRPr lang="sv-SE"/>
          </a:p>
        </p:txBody>
      </p:sp>
      <p:sp>
        <p:nvSpPr>
          <p:cNvPr id="5" name="Rubrik 4"/>
          <p:cNvSpPr>
            <a:spLocks noGrp="1"/>
          </p:cNvSpPr>
          <p:nvPr>
            <p:ph type="title"/>
          </p:nvPr>
        </p:nvSpPr>
        <p:spPr/>
        <p:txBody>
          <a:bodyPr/>
          <a:lstStyle/>
          <a:p>
            <a:r>
              <a:rPr lang="sv-SE" sz="4400" dirty="0"/>
              <a:t/>
            </a:r>
            <a:br>
              <a:rPr lang="sv-SE" sz="4400" dirty="0"/>
            </a:br>
            <a:r>
              <a:rPr lang="sv-SE" sz="4400" dirty="0" smtClean="0"/>
              <a:t>Ökad konkurrenskraft</a:t>
            </a:r>
            <a:endParaRPr lang="sv-SE" sz="4400" dirty="0"/>
          </a:p>
        </p:txBody>
      </p:sp>
    </p:spTree>
    <p:extLst>
      <p:ext uri="{BB962C8B-B14F-4D97-AF65-F5344CB8AC3E}">
        <p14:creationId xmlns:p14="http://schemas.microsoft.com/office/powerpoint/2010/main" val="1631726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r>
              <a:rPr lang="sv-SE" smtClean="0">
                <a:solidFill>
                  <a:prstClr val="white"/>
                </a:solidFill>
              </a:rPr>
              <a:t>Bild </a:t>
            </a:r>
            <a:fld id="{C9F0907F-1754-42CD-9098-7B237B6AC03A}" type="slidenum">
              <a:rPr lang="sv-SE" smtClean="0">
                <a:solidFill>
                  <a:prstClr val="white"/>
                </a:solidFill>
              </a:rPr>
              <a:pPr/>
              <a:t>15</a:t>
            </a:fld>
            <a:endParaRPr lang="sv-SE" dirty="0">
              <a:solidFill>
                <a:prstClr val="white"/>
              </a:solidFill>
            </a:endParaRPr>
          </a:p>
        </p:txBody>
      </p:sp>
      <p:pic>
        <p:nvPicPr>
          <p:cNvPr id="6" name="Platshållare för bild 7" descr="VINNOVA utvecklar Sveriges innovationskraft för hållbar tillväxt - Med svensk text.jpg"/>
          <p:cNvPicPr>
            <a:picLocks noGrp="1" noChangeAspect="1"/>
          </p:cNvPicPr>
          <p:nvPr>
            <p:ph type="pic" sz="quarter" idx="13"/>
          </p:nvPr>
        </p:nvPicPr>
        <p:blipFill>
          <a:blip r:embed="rId3" cstate="print"/>
          <a:srcRect l="14" r="14"/>
          <a:stretch>
            <a:fillRect/>
          </a:stretch>
        </p:blipFill>
        <p:spPr/>
      </p:pic>
      <p:sp>
        <p:nvSpPr>
          <p:cNvPr id="3" name="Platshållare för text 2"/>
          <p:cNvSpPr>
            <a:spLocks noGrp="1"/>
          </p:cNvSpPr>
          <p:nvPr>
            <p:ph type="body" sz="quarter" idx="14"/>
          </p:nvPr>
        </p:nvSpPr>
        <p:spPr/>
        <p:txBody>
          <a:bodyPr/>
          <a:lstStyle/>
          <a:p>
            <a:endParaRPr lang="sv-SE"/>
          </a:p>
        </p:txBody>
      </p:sp>
      <p:sp>
        <p:nvSpPr>
          <p:cNvPr id="5" name="Rubrik 4"/>
          <p:cNvSpPr>
            <a:spLocks noGrp="1"/>
          </p:cNvSpPr>
          <p:nvPr>
            <p:ph type="title"/>
          </p:nvPr>
        </p:nvSpPr>
        <p:spPr/>
        <p:txBody>
          <a:bodyPr/>
          <a:lstStyle/>
          <a:p>
            <a:r>
              <a:rPr lang="sv-SE" dirty="0" smtClean="0"/>
              <a:t>VINNOVA utvecklar Sveriges </a:t>
            </a:r>
            <a:r>
              <a:rPr lang="sv-SE" dirty="0" err="1" smtClean="0"/>
              <a:t>innovations-kraft</a:t>
            </a:r>
            <a:r>
              <a:rPr lang="sv-SE" dirty="0" smtClean="0"/>
              <a:t> för hållbar tillväxt</a:t>
            </a:r>
            <a:endParaRPr lang="sv-SE" dirty="0"/>
          </a:p>
        </p:txBody>
      </p:sp>
    </p:spTree>
    <p:extLst>
      <p:ext uri="{BB962C8B-B14F-4D97-AF65-F5344CB8AC3E}">
        <p14:creationId xmlns:p14="http://schemas.microsoft.com/office/powerpoint/2010/main" val="1518757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r>
              <a:rPr lang="sv-SE" smtClean="0"/>
              <a:t>Bild </a:t>
            </a:r>
            <a:fld id="{C9F0907F-1754-42CD-9098-7B237B6AC03A}" type="slidenum">
              <a:rPr lang="sv-SE" smtClean="0"/>
              <a:pPr/>
              <a:t>2</a:t>
            </a:fld>
            <a:endParaRPr lang="sv-SE" dirty="0"/>
          </a:p>
        </p:txBody>
      </p:sp>
      <p:pic>
        <p:nvPicPr>
          <p:cNvPr id="6" name="Platshållare för bild 7" descr="VINNOVA utvecklar Sveriges innovationskraft för hållbar tillväxt - Med svensk text.jpg"/>
          <p:cNvPicPr>
            <a:picLocks noGrp="1" noChangeAspect="1"/>
          </p:cNvPicPr>
          <p:nvPr>
            <p:ph type="pic" sz="quarter" idx="13"/>
          </p:nvPr>
        </p:nvPicPr>
        <p:blipFill>
          <a:blip r:embed="rId3" cstate="print"/>
          <a:srcRect l="14" r="14"/>
          <a:stretch>
            <a:fillRect/>
          </a:stretch>
        </p:blipFill>
        <p:spPr/>
      </p:pic>
      <p:sp>
        <p:nvSpPr>
          <p:cNvPr id="3" name="Platshållare för text 2"/>
          <p:cNvSpPr>
            <a:spLocks noGrp="1"/>
          </p:cNvSpPr>
          <p:nvPr>
            <p:ph type="body" sz="quarter" idx="14"/>
          </p:nvPr>
        </p:nvSpPr>
        <p:spPr/>
        <p:txBody>
          <a:bodyPr/>
          <a:lstStyle/>
          <a:p>
            <a:endParaRPr lang="sv-SE"/>
          </a:p>
        </p:txBody>
      </p:sp>
      <p:sp>
        <p:nvSpPr>
          <p:cNvPr id="5" name="Rubrik 4"/>
          <p:cNvSpPr>
            <a:spLocks noGrp="1"/>
          </p:cNvSpPr>
          <p:nvPr>
            <p:ph type="title"/>
          </p:nvPr>
        </p:nvSpPr>
        <p:spPr/>
        <p:txBody>
          <a:bodyPr/>
          <a:lstStyle/>
          <a:p>
            <a:r>
              <a:rPr lang="sv-SE" dirty="0" smtClean="0"/>
              <a:t>VINNOVA utvecklar Sveriges </a:t>
            </a:r>
            <a:r>
              <a:rPr lang="sv-SE" dirty="0" err="1" smtClean="0"/>
              <a:t>innovations-kraft</a:t>
            </a:r>
            <a:r>
              <a:rPr lang="sv-SE" dirty="0" smtClean="0"/>
              <a:t> för hållbar tillväxt</a:t>
            </a:r>
            <a:endParaRPr lang="sv-SE" dirty="0"/>
          </a:p>
        </p:txBody>
      </p:sp>
    </p:spTree>
    <p:extLst>
      <p:ext uri="{BB962C8B-B14F-4D97-AF65-F5344CB8AC3E}">
        <p14:creationId xmlns:p14="http://schemas.microsoft.com/office/powerpoint/2010/main" val="143770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r>
              <a:rPr lang="sv-SE" smtClean="0"/>
              <a:t>Bild </a:t>
            </a:r>
            <a:fld id="{C9F0907F-1754-42CD-9098-7B237B6AC03A}" type="slidenum">
              <a:rPr lang="sv-SE" smtClean="0"/>
              <a:pPr/>
              <a:t>3</a:t>
            </a:fld>
            <a:endParaRPr lang="sv-SE" dirty="0"/>
          </a:p>
        </p:txBody>
      </p:sp>
      <p:sp>
        <p:nvSpPr>
          <p:cNvPr id="4" name="Platshållare för text 3"/>
          <p:cNvSpPr>
            <a:spLocks noGrp="1"/>
          </p:cNvSpPr>
          <p:nvPr>
            <p:ph type="body" sz="quarter" idx="14"/>
          </p:nvPr>
        </p:nvSpPr>
        <p:spPr/>
        <p:txBody>
          <a:bodyPr/>
          <a:lstStyle/>
          <a:p>
            <a:endParaRPr lang="sv-SE"/>
          </a:p>
        </p:txBody>
      </p:sp>
      <p:sp>
        <p:nvSpPr>
          <p:cNvPr id="5" name="Rubrik 4"/>
          <p:cNvSpPr>
            <a:spLocks noGrp="1"/>
          </p:cNvSpPr>
          <p:nvPr>
            <p:ph type="title"/>
          </p:nvPr>
        </p:nvSpPr>
        <p:spPr/>
        <p:txBody>
          <a:bodyPr/>
          <a:lstStyle/>
          <a:p>
            <a:r>
              <a:rPr lang="sv-SE" dirty="0" smtClean="0"/>
              <a:t/>
            </a:r>
            <a:br>
              <a:rPr lang="sv-SE" dirty="0" smtClean="0"/>
            </a:br>
            <a:r>
              <a:rPr lang="sv-SE" dirty="0" smtClean="0"/>
              <a:t>koppla</a:t>
            </a:r>
            <a:r>
              <a:rPr lang="sv-SE" dirty="0" smtClean="0"/>
              <a:t>, </a:t>
            </a:r>
            <a:r>
              <a:rPr lang="sv-SE" dirty="0" err="1" smtClean="0"/>
              <a:t>katalysera,stimulera</a:t>
            </a:r>
            <a:endParaRPr lang="sv-SE" dirty="0"/>
          </a:p>
        </p:txBody>
      </p:sp>
      <p:pic>
        <p:nvPicPr>
          <p:cNvPr id="6" name="Platshållare för bild 8" descr="Connect &amp; Catalyse.jpg"/>
          <p:cNvPicPr>
            <a:picLocks noGrp="1" noChangeAspect="1"/>
          </p:cNvPicPr>
          <p:nvPr>
            <p:ph type="pic" sz="quarter" idx="13"/>
          </p:nvPr>
        </p:nvPicPr>
        <p:blipFill>
          <a:blip r:embed="rId3" cstate="print"/>
          <a:srcRect/>
          <a:stretch>
            <a:fillRect/>
          </a:stretch>
        </p:blipFill>
        <p:spPr/>
      </p:pic>
    </p:spTree>
    <p:extLst>
      <p:ext uri="{BB962C8B-B14F-4D97-AF65-F5344CB8AC3E}">
        <p14:creationId xmlns:p14="http://schemas.microsoft.com/office/powerpoint/2010/main" val="3128048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a:xfrm>
            <a:off x="7343438" y="6629192"/>
            <a:ext cx="540000" cy="72000"/>
          </a:xfrm>
        </p:spPr>
        <p:txBody>
          <a:bodyPr/>
          <a:lstStyle/>
          <a:p>
            <a:r>
              <a:rPr lang="sv-SE" smtClean="0">
                <a:solidFill>
                  <a:srgbClr val="777777"/>
                </a:solidFill>
              </a:rPr>
              <a:t>Slide </a:t>
            </a:r>
            <a:fld id="{C9F0907F-1754-42CD-9098-7B237B6AC03A}" type="slidenum">
              <a:rPr lang="sv-SE" smtClean="0">
                <a:solidFill>
                  <a:srgbClr val="777777"/>
                </a:solidFill>
              </a:rPr>
              <a:pPr/>
              <a:t>4</a:t>
            </a:fld>
            <a:endParaRPr lang="sv-SE" dirty="0">
              <a:solidFill>
                <a:srgbClr val="777777"/>
              </a:solidFill>
            </a:endParaRPr>
          </a:p>
        </p:txBody>
      </p:sp>
      <p:sp>
        <p:nvSpPr>
          <p:cNvPr id="4" name="textruta 3"/>
          <p:cNvSpPr txBox="1"/>
          <p:nvPr/>
        </p:nvSpPr>
        <p:spPr>
          <a:xfrm>
            <a:off x="613726" y="342648"/>
            <a:ext cx="5286412" cy="2677656"/>
          </a:xfrm>
          <a:prstGeom prst="rect">
            <a:avLst/>
          </a:prstGeom>
          <a:noFill/>
        </p:spPr>
        <p:txBody>
          <a:bodyPr wrap="square" rtlCol="0">
            <a:spAutoFit/>
          </a:bodyPr>
          <a:lstStyle/>
          <a:p>
            <a:r>
              <a:rPr lang="en-GB" sz="12000" b="1" spc="-500" dirty="0" smtClean="0">
                <a:solidFill>
                  <a:srgbClr val="77BB44"/>
                </a:solidFill>
              </a:rPr>
              <a:t>2,069 </a:t>
            </a:r>
            <a:r>
              <a:rPr lang="en-GB" sz="2400" dirty="0" err="1" smtClean="0">
                <a:solidFill>
                  <a:srgbClr val="444444">
                    <a:lumMod val="65000"/>
                    <a:lumOff val="35000"/>
                  </a:srgbClr>
                </a:solidFill>
                <a:cs typeface="Arial" pitchFamily="34" charset="0"/>
              </a:rPr>
              <a:t>miljarder</a:t>
            </a:r>
            <a:r>
              <a:rPr lang="en-GB" sz="2400" dirty="0" smtClean="0">
                <a:solidFill>
                  <a:srgbClr val="444444">
                    <a:lumMod val="65000"/>
                    <a:lumOff val="35000"/>
                  </a:srgbClr>
                </a:solidFill>
                <a:cs typeface="Arial" pitchFamily="34" charset="0"/>
              </a:rPr>
              <a:t> kronor </a:t>
            </a:r>
            <a:r>
              <a:rPr lang="en-GB" sz="2400" dirty="0" err="1" smtClean="0">
                <a:solidFill>
                  <a:srgbClr val="444444">
                    <a:lumMod val="65000"/>
                    <a:lumOff val="35000"/>
                  </a:srgbClr>
                </a:solidFill>
                <a:cs typeface="Arial" pitchFamily="34" charset="0"/>
              </a:rPr>
              <a:t>investerades</a:t>
            </a:r>
            <a:r>
              <a:rPr lang="en-GB" sz="2400" dirty="0" smtClean="0">
                <a:solidFill>
                  <a:srgbClr val="444444">
                    <a:lumMod val="65000"/>
                    <a:lumOff val="35000"/>
                  </a:srgbClr>
                </a:solidFill>
                <a:cs typeface="Arial" pitchFamily="34" charset="0"/>
              </a:rPr>
              <a:t> </a:t>
            </a:r>
            <a:r>
              <a:rPr lang="en-GB" sz="2400" dirty="0" err="1" smtClean="0">
                <a:solidFill>
                  <a:srgbClr val="444444">
                    <a:lumMod val="65000"/>
                    <a:lumOff val="35000"/>
                  </a:srgbClr>
                </a:solidFill>
                <a:cs typeface="Arial" pitchFamily="34" charset="0"/>
              </a:rPr>
              <a:t>av</a:t>
            </a:r>
            <a:r>
              <a:rPr lang="en-GB" sz="2400" dirty="0" smtClean="0">
                <a:solidFill>
                  <a:srgbClr val="444444">
                    <a:lumMod val="65000"/>
                    <a:lumOff val="35000"/>
                  </a:srgbClr>
                </a:solidFill>
                <a:cs typeface="Arial" pitchFamily="34" charset="0"/>
              </a:rPr>
              <a:t> </a:t>
            </a:r>
            <a:br>
              <a:rPr lang="en-GB" sz="2400" dirty="0" smtClean="0">
                <a:solidFill>
                  <a:srgbClr val="444444">
                    <a:lumMod val="65000"/>
                    <a:lumOff val="35000"/>
                  </a:srgbClr>
                </a:solidFill>
                <a:cs typeface="Arial" pitchFamily="34" charset="0"/>
              </a:rPr>
            </a:br>
            <a:r>
              <a:rPr lang="en-GB" sz="2400" dirty="0" smtClean="0">
                <a:solidFill>
                  <a:srgbClr val="444444">
                    <a:lumMod val="65000"/>
                    <a:lumOff val="35000"/>
                  </a:srgbClr>
                </a:solidFill>
                <a:cs typeface="Arial" pitchFamily="34" charset="0"/>
              </a:rPr>
              <a:t>VINNOVA I </a:t>
            </a:r>
            <a:r>
              <a:rPr lang="en-GB" sz="2400" dirty="0" err="1" smtClean="0">
                <a:solidFill>
                  <a:srgbClr val="444444">
                    <a:lumMod val="65000"/>
                    <a:lumOff val="35000"/>
                  </a:srgbClr>
                </a:solidFill>
                <a:cs typeface="Arial" pitchFamily="34" charset="0"/>
              </a:rPr>
              <a:t>svensk</a:t>
            </a:r>
            <a:r>
              <a:rPr lang="en-GB" sz="2400" dirty="0" smtClean="0">
                <a:solidFill>
                  <a:srgbClr val="444444">
                    <a:lumMod val="65000"/>
                    <a:lumOff val="35000"/>
                  </a:srgbClr>
                </a:solidFill>
                <a:cs typeface="Arial" pitchFamily="34" charset="0"/>
              </a:rPr>
              <a:t> FoI under 2011</a:t>
            </a:r>
            <a:endParaRPr lang="en-GB" sz="2400" dirty="0">
              <a:solidFill>
                <a:srgbClr val="444444">
                  <a:lumMod val="65000"/>
                  <a:lumOff val="35000"/>
                </a:srgbClr>
              </a:solidFill>
              <a:cs typeface="Arial" pitchFamily="34" charset="0"/>
            </a:endParaRPr>
          </a:p>
        </p:txBody>
      </p:sp>
      <p:sp>
        <p:nvSpPr>
          <p:cNvPr id="6" name="textruta 5"/>
          <p:cNvSpPr txBox="1"/>
          <p:nvPr/>
        </p:nvSpPr>
        <p:spPr>
          <a:xfrm>
            <a:off x="6572264" y="717344"/>
            <a:ext cx="1857388" cy="553998"/>
          </a:xfrm>
          <a:prstGeom prst="rect">
            <a:avLst/>
          </a:prstGeom>
          <a:noFill/>
        </p:spPr>
        <p:txBody>
          <a:bodyPr wrap="square" lIns="0" tIns="0" rIns="0" bIns="0" rtlCol="0">
            <a:noAutofit/>
          </a:bodyPr>
          <a:lstStyle/>
          <a:p>
            <a:pPr algn="ctr"/>
            <a:r>
              <a:rPr lang="en-GB" sz="1400" b="1" dirty="0" smtClean="0">
                <a:solidFill>
                  <a:prstClr val="white"/>
                </a:solidFill>
                <a:effectLst>
                  <a:outerShdw blurRad="38100" dist="38100" dir="2700000" algn="tl">
                    <a:srgbClr val="000000">
                      <a:alpha val="43137"/>
                    </a:srgbClr>
                  </a:outerShdw>
                </a:effectLst>
              </a:rPr>
              <a:t>DISTRIBUTION </a:t>
            </a:r>
          </a:p>
          <a:p>
            <a:pPr algn="ctr"/>
            <a:r>
              <a:rPr lang="en-GB" sz="1400" b="1" dirty="0" smtClean="0">
                <a:solidFill>
                  <a:prstClr val="white"/>
                </a:solidFill>
                <a:effectLst>
                  <a:outerShdw blurRad="38100" dist="38100" dir="2700000" algn="tl">
                    <a:srgbClr val="000000">
                      <a:alpha val="43137"/>
                    </a:srgbClr>
                  </a:outerShdw>
                </a:effectLst>
              </a:rPr>
              <a:t>BY COUNTY</a:t>
            </a:r>
            <a:endParaRPr lang="en-GB" sz="1400" b="1" dirty="0">
              <a:solidFill>
                <a:prstClr val="white"/>
              </a:solidFill>
              <a:effectLst>
                <a:outerShdw blurRad="38100" dist="38100" dir="2700000" algn="tl">
                  <a:srgbClr val="000000">
                    <a:alpha val="43137"/>
                  </a:srgbClr>
                </a:outerShdw>
              </a:effectLst>
            </a:endParaRPr>
          </a:p>
        </p:txBody>
      </p:sp>
      <p:grpSp>
        <p:nvGrpSpPr>
          <p:cNvPr id="7" name="Grupp 6"/>
          <p:cNvGrpSpPr/>
          <p:nvPr/>
        </p:nvGrpSpPr>
        <p:grpSpPr>
          <a:xfrm>
            <a:off x="6357938" y="1342780"/>
            <a:ext cx="2117725" cy="4357703"/>
            <a:chOff x="6357938" y="1285860"/>
            <a:chExt cx="2117725" cy="4357703"/>
          </a:xfrm>
        </p:grpSpPr>
        <p:sp>
          <p:nvSpPr>
            <p:cNvPr id="8" name="textruta 7"/>
            <p:cNvSpPr txBox="1"/>
            <p:nvPr/>
          </p:nvSpPr>
          <p:spPr>
            <a:xfrm>
              <a:off x="6777748" y="1285860"/>
              <a:ext cx="437458" cy="964880"/>
            </a:xfrm>
            <a:prstGeom prst="rect">
              <a:avLst/>
            </a:prstGeom>
            <a:noFill/>
          </p:spPr>
          <p:txBody>
            <a:bodyPr wrap="square" lIns="0" tIns="0" rIns="0" bIns="0" rtlCol="0">
              <a:spAutoFit/>
            </a:bodyPr>
            <a:lstStyle/>
            <a:p>
              <a:r>
                <a:rPr lang="sv-SE" sz="570" dirty="0" smtClean="0">
                  <a:solidFill>
                    <a:srgbClr val="444444"/>
                  </a:solidFill>
                </a:rPr>
                <a:t>500-</a:t>
              </a:r>
            </a:p>
            <a:p>
              <a:r>
                <a:rPr lang="sv-SE" sz="570" dirty="0" smtClean="0">
                  <a:solidFill>
                    <a:srgbClr val="444444"/>
                  </a:solidFill>
                </a:rPr>
                <a:t>250-500</a:t>
              </a:r>
            </a:p>
            <a:p>
              <a:r>
                <a:rPr lang="sv-SE" sz="570" dirty="0" smtClean="0">
                  <a:solidFill>
                    <a:srgbClr val="444444"/>
                  </a:solidFill>
                </a:rPr>
                <a:t>150-250</a:t>
              </a:r>
            </a:p>
            <a:p>
              <a:r>
                <a:rPr lang="sv-SE" sz="570" dirty="0" smtClean="0">
                  <a:solidFill>
                    <a:srgbClr val="444444"/>
                  </a:solidFill>
                </a:rPr>
                <a:t>100-150</a:t>
              </a:r>
            </a:p>
            <a:p>
              <a:r>
                <a:rPr lang="sv-SE" sz="570" dirty="0" smtClean="0">
                  <a:solidFill>
                    <a:srgbClr val="444444"/>
                  </a:solidFill>
                </a:rPr>
                <a:t>75-100</a:t>
              </a:r>
            </a:p>
            <a:p>
              <a:r>
                <a:rPr lang="sv-SE" sz="570" dirty="0" smtClean="0">
                  <a:solidFill>
                    <a:srgbClr val="444444"/>
                  </a:solidFill>
                </a:rPr>
                <a:t>50-75</a:t>
              </a:r>
            </a:p>
            <a:p>
              <a:r>
                <a:rPr lang="sv-SE" sz="570" dirty="0" smtClean="0">
                  <a:solidFill>
                    <a:srgbClr val="444444"/>
                  </a:solidFill>
                </a:rPr>
                <a:t>30-50</a:t>
              </a:r>
            </a:p>
            <a:p>
              <a:r>
                <a:rPr lang="sv-SE" sz="570" dirty="0" smtClean="0">
                  <a:solidFill>
                    <a:srgbClr val="444444"/>
                  </a:solidFill>
                </a:rPr>
                <a:t>20-30</a:t>
              </a:r>
            </a:p>
            <a:p>
              <a:r>
                <a:rPr lang="sv-SE" sz="570" dirty="0" smtClean="0">
                  <a:solidFill>
                    <a:srgbClr val="444444"/>
                  </a:solidFill>
                </a:rPr>
                <a:t>10-20</a:t>
              </a:r>
            </a:p>
            <a:p>
              <a:r>
                <a:rPr lang="sv-SE" sz="570" dirty="0" smtClean="0">
                  <a:solidFill>
                    <a:srgbClr val="444444"/>
                  </a:solidFill>
                </a:rPr>
                <a:t>0-10</a:t>
              </a:r>
            </a:p>
            <a:p>
              <a:r>
                <a:rPr lang="sv-SE" sz="570" dirty="0" smtClean="0">
                  <a:solidFill>
                    <a:srgbClr val="444444"/>
                  </a:solidFill>
                </a:rPr>
                <a:t>(million SEK)</a:t>
              </a:r>
            </a:p>
          </p:txBody>
        </p:sp>
        <p:grpSp>
          <p:nvGrpSpPr>
            <p:cNvPr id="9" name="Group 65"/>
            <p:cNvGrpSpPr>
              <a:grpSpLocks noChangeAspect="1"/>
            </p:cNvGrpSpPr>
            <p:nvPr/>
          </p:nvGrpSpPr>
          <p:grpSpPr bwMode="auto">
            <a:xfrm>
              <a:off x="6357938" y="1285875"/>
              <a:ext cx="2117725" cy="4357688"/>
              <a:chOff x="4005" y="810"/>
              <a:chExt cx="1334" cy="2745"/>
            </a:xfrm>
          </p:grpSpPr>
          <p:sp>
            <p:nvSpPr>
              <p:cNvPr id="10" name="AutoShape 64"/>
              <p:cNvSpPr>
                <a:spLocks noChangeAspect="1" noChangeArrowheads="1" noTextEdit="1"/>
              </p:cNvSpPr>
              <p:nvPr/>
            </p:nvSpPr>
            <p:spPr bwMode="auto">
              <a:xfrm>
                <a:off x="4005" y="810"/>
                <a:ext cx="1334" cy="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1" name="Freeform 66"/>
              <p:cNvSpPr>
                <a:spLocks/>
              </p:cNvSpPr>
              <p:nvPr/>
            </p:nvSpPr>
            <p:spPr bwMode="auto">
              <a:xfrm>
                <a:off x="4212" y="2414"/>
                <a:ext cx="277" cy="430"/>
              </a:xfrm>
              <a:custGeom>
                <a:avLst/>
                <a:gdLst/>
                <a:ahLst/>
                <a:cxnLst>
                  <a:cxn ang="0">
                    <a:pos x="9" y="336"/>
                  </a:cxn>
                  <a:cxn ang="0">
                    <a:pos x="21" y="350"/>
                  </a:cxn>
                  <a:cxn ang="0">
                    <a:pos x="30" y="349"/>
                  </a:cxn>
                  <a:cxn ang="0">
                    <a:pos x="54" y="365"/>
                  </a:cxn>
                  <a:cxn ang="0">
                    <a:pos x="70" y="367"/>
                  </a:cxn>
                  <a:cxn ang="0">
                    <a:pos x="83" y="379"/>
                  </a:cxn>
                  <a:cxn ang="0">
                    <a:pos x="99" y="373"/>
                  </a:cxn>
                  <a:cxn ang="0">
                    <a:pos x="106" y="393"/>
                  </a:cxn>
                  <a:cxn ang="0">
                    <a:pos x="118" y="397"/>
                  </a:cxn>
                  <a:cxn ang="0">
                    <a:pos x="130" y="404"/>
                  </a:cxn>
                  <a:cxn ang="0">
                    <a:pos x="138" y="424"/>
                  </a:cxn>
                  <a:cxn ang="0">
                    <a:pos x="150" y="427"/>
                  </a:cxn>
                  <a:cxn ang="0">
                    <a:pos x="142" y="377"/>
                  </a:cxn>
                  <a:cxn ang="0">
                    <a:pos x="142" y="355"/>
                  </a:cxn>
                  <a:cxn ang="0">
                    <a:pos x="149" y="344"/>
                  </a:cxn>
                  <a:cxn ang="0">
                    <a:pos x="154" y="347"/>
                  </a:cxn>
                  <a:cxn ang="0">
                    <a:pos x="157" y="338"/>
                  </a:cxn>
                  <a:cxn ang="0">
                    <a:pos x="175" y="344"/>
                  </a:cxn>
                  <a:cxn ang="0">
                    <a:pos x="186" y="350"/>
                  </a:cxn>
                  <a:cxn ang="0">
                    <a:pos x="200" y="335"/>
                  </a:cxn>
                  <a:cxn ang="0">
                    <a:pos x="212" y="338"/>
                  </a:cxn>
                  <a:cxn ang="0">
                    <a:pos x="226" y="348"/>
                  </a:cxn>
                  <a:cxn ang="0">
                    <a:pos x="239" y="370"/>
                  </a:cxn>
                  <a:cxn ang="0">
                    <a:pos x="226" y="394"/>
                  </a:cxn>
                  <a:cxn ang="0">
                    <a:pos x="226" y="404"/>
                  </a:cxn>
                  <a:cxn ang="0">
                    <a:pos x="240" y="391"/>
                  </a:cxn>
                  <a:cxn ang="0">
                    <a:pos x="244" y="404"/>
                  </a:cxn>
                  <a:cxn ang="0">
                    <a:pos x="256" y="410"/>
                  </a:cxn>
                  <a:cxn ang="0">
                    <a:pos x="256" y="384"/>
                  </a:cxn>
                  <a:cxn ang="0">
                    <a:pos x="257" y="369"/>
                  </a:cxn>
                  <a:cxn ang="0">
                    <a:pos x="261" y="350"/>
                  </a:cxn>
                  <a:cxn ang="0">
                    <a:pos x="276" y="326"/>
                  </a:cxn>
                  <a:cxn ang="0">
                    <a:pos x="273" y="305"/>
                  </a:cxn>
                  <a:cxn ang="0">
                    <a:pos x="276" y="306"/>
                  </a:cxn>
                  <a:cxn ang="0">
                    <a:pos x="273" y="282"/>
                  </a:cxn>
                  <a:cxn ang="0">
                    <a:pos x="269" y="264"/>
                  </a:cxn>
                  <a:cxn ang="0">
                    <a:pos x="273" y="250"/>
                  </a:cxn>
                  <a:cxn ang="0">
                    <a:pos x="270" y="233"/>
                  </a:cxn>
                  <a:cxn ang="0">
                    <a:pos x="277" y="220"/>
                  </a:cxn>
                  <a:cxn ang="0">
                    <a:pos x="254" y="197"/>
                  </a:cxn>
                  <a:cxn ang="0">
                    <a:pos x="247" y="169"/>
                  </a:cxn>
                  <a:cxn ang="0">
                    <a:pos x="236" y="164"/>
                  </a:cxn>
                  <a:cxn ang="0">
                    <a:pos x="234" y="184"/>
                  </a:cxn>
                  <a:cxn ang="0">
                    <a:pos x="204" y="133"/>
                  </a:cxn>
                  <a:cxn ang="0">
                    <a:pos x="185" y="125"/>
                  </a:cxn>
                  <a:cxn ang="0">
                    <a:pos x="168" y="87"/>
                  </a:cxn>
                  <a:cxn ang="0">
                    <a:pos x="158" y="76"/>
                  </a:cxn>
                  <a:cxn ang="0">
                    <a:pos x="112" y="10"/>
                  </a:cxn>
                  <a:cxn ang="0">
                    <a:pos x="107" y="2"/>
                  </a:cxn>
                  <a:cxn ang="0">
                    <a:pos x="69" y="5"/>
                  </a:cxn>
                  <a:cxn ang="0">
                    <a:pos x="78" y="39"/>
                  </a:cxn>
                  <a:cxn ang="0">
                    <a:pos x="93" y="80"/>
                  </a:cxn>
                  <a:cxn ang="0">
                    <a:pos x="100" y="106"/>
                  </a:cxn>
                  <a:cxn ang="0">
                    <a:pos x="88" y="144"/>
                  </a:cxn>
                  <a:cxn ang="0">
                    <a:pos x="87" y="183"/>
                  </a:cxn>
                  <a:cxn ang="0">
                    <a:pos x="73" y="207"/>
                  </a:cxn>
                  <a:cxn ang="0">
                    <a:pos x="57" y="221"/>
                  </a:cxn>
                  <a:cxn ang="0">
                    <a:pos x="40" y="229"/>
                  </a:cxn>
                  <a:cxn ang="0">
                    <a:pos x="20" y="237"/>
                  </a:cxn>
                  <a:cxn ang="0">
                    <a:pos x="26" y="261"/>
                  </a:cxn>
                  <a:cxn ang="0">
                    <a:pos x="16" y="274"/>
                  </a:cxn>
                  <a:cxn ang="0">
                    <a:pos x="0" y="287"/>
                  </a:cxn>
                  <a:cxn ang="0">
                    <a:pos x="6" y="328"/>
                  </a:cxn>
                </a:cxnLst>
                <a:rect l="0" t="0" r="r" b="b"/>
                <a:pathLst>
                  <a:path w="277" h="430">
                    <a:moveTo>
                      <a:pt x="6" y="328"/>
                    </a:moveTo>
                    <a:lnTo>
                      <a:pt x="9" y="336"/>
                    </a:lnTo>
                    <a:lnTo>
                      <a:pt x="8" y="356"/>
                    </a:lnTo>
                    <a:lnTo>
                      <a:pt x="21" y="350"/>
                    </a:lnTo>
                    <a:lnTo>
                      <a:pt x="31" y="361"/>
                    </a:lnTo>
                    <a:lnTo>
                      <a:pt x="30" y="349"/>
                    </a:lnTo>
                    <a:lnTo>
                      <a:pt x="51" y="350"/>
                    </a:lnTo>
                    <a:lnTo>
                      <a:pt x="54" y="365"/>
                    </a:lnTo>
                    <a:lnTo>
                      <a:pt x="60" y="369"/>
                    </a:lnTo>
                    <a:lnTo>
                      <a:pt x="70" y="367"/>
                    </a:lnTo>
                    <a:lnTo>
                      <a:pt x="73" y="377"/>
                    </a:lnTo>
                    <a:lnTo>
                      <a:pt x="83" y="379"/>
                    </a:lnTo>
                    <a:lnTo>
                      <a:pt x="89" y="368"/>
                    </a:lnTo>
                    <a:lnTo>
                      <a:pt x="99" y="373"/>
                    </a:lnTo>
                    <a:lnTo>
                      <a:pt x="106" y="378"/>
                    </a:lnTo>
                    <a:lnTo>
                      <a:pt x="106" y="393"/>
                    </a:lnTo>
                    <a:lnTo>
                      <a:pt x="118" y="388"/>
                    </a:lnTo>
                    <a:lnTo>
                      <a:pt x="118" y="397"/>
                    </a:lnTo>
                    <a:lnTo>
                      <a:pt x="127" y="395"/>
                    </a:lnTo>
                    <a:lnTo>
                      <a:pt x="130" y="404"/>
                    </a:lnTo>
                    <a:lnTo>
                      <a:pt x="136" y="404"/>
                    </a:lnTo>
                    <a:lnTo>
                      <a:pt x="138" y="424"/>
                    </a:lnTo>
                    <a:lnTo>
                      <a:pt x="147" y="430"/>
                    </a:lnTo>
                    <a:lnTo>
                      <a:pt x="150" y="427"/>
                    </a:lnTo>
                    <a:lnTo>
                      <a:pt x="147" y="398"/>
                    </a:lnTo>
                    <a:lnTo>
                      <a:pt x="142" y="377"/>
                    </a:lnTo>
                    <a:lnTo>
                      <a:pt x="136" y="361"/>
                    </a:lnTo>
                    <a:lnTo>
                      <a:pt x="142" y="355"/>
                    </a:lnTo>
                    <a:lnTo>
                      <a:pt x="142" y="335"/>
                    </a:lnTo>
                    <a:lnTo>
                      <a:pt x="149" y="344"/>
                    </a:lnTo>
                    <a:lnTo>
                      <a:pt x="152" y="348"/>
                    </a:lnTo>
                    <a:lnTo>
                      <a:pt x="154" y="347"/>
                    </a:lnTo>
                    <a:lnTo>
                      <a:pt x="153" y="343"/>
                    </a:lnTo>
                    <a:lnTo>
                      <a:pt x="157" y="338"/>
                    </a:lnTo>
                    <a:lnTo>
                      <a:pt x="169" y="335"/>
                    </a:lnTo>
                    <a:lnTo>
                      <a:pt x="175" y="344"/>
                    </a:lnTo>
                    <a:lnTo>
                      <a:pt x="181" y="356"/>
                    </a:lnTo>
                    <a:lnTo>
                      <a:pt x="186" y="350"/>
                    </a:lnTo>
                    <a:lnTo>
                      <a:pt x="189" y="341"/>
                    </a:lnTo>
                    <a:lnTo>
                      <a:pt x="200" y="335"/>
                    </a:lnTo>
                    <a:lnTo>
                      <a:pt x="205" y="344"/>
                    </a:lnTo>
                    <a:lnTo>
                      <a:pt x="212" y="338"/>
                    </a:lnTo>
                    <a:lnTo>
                      <a:pt x="220" y="345"/>
                    </a:lnTo>
                    <a:lnTo>
                      <a:pt x="226" y="348"/>
                    </a:lnTo>
                    <a:lnTo>
                      <a:pt x="236" y="348"/>
                    </a:lnTo>
                    <a:lnTo>
                      <a:pt x="239" y="370"/>
                    </a:lnTo>
                    <a:lnTo>
                      <a:pt x="232" y="384"/>
                    </a:lnTo>
                    <a:lnTo>
                      <a:pt x="226" y="394"/>
                    </a:lnTo>
                    <a:lnTo>
                      <a:pt x="226" y="404"/>
                    </a:lnTo>
                    <a:lnTo>
                      <a:pt x="226" y="404"/>
                    </a:lnTo>
                    <a:lnTo>
                      <a:pt x="230" y="398"/>
                    </a:lnTo>
                    <a:lnTo>
                      <a:pt x="240" y="391"/>
                    </a:lnTo>
                    <a:lnTo>
                      <a:pt x="246" y="398"/>
                    </a:lnTo>
                    <a:lnTo>
                      <a:pt x="244" y="404"/>
                    </a:lnTo>
                    <a:lnTo>
                      <a:pt x="252" y="404"/>
                    </a:lnTo>
                    <a:lnTo>
                      <a:pt x="256" y="410"/>
                    </a:lnTo>
                    <a:lnTo>
                      <a:pt x="261" y="395"/>
                    </a:lnTo>
                    <a:lnTo>
                      <a:pt x="256" y="384"/>
                    </a:lnTo>
                    <a:lnTo>
                      <a:pt x="258" y="378"/>
                    </a:lnTo>
                    <a:lnTo>
                      <a:pt x="257" y="369"/>
                    </a:lnTo>
                    <a:lnTo>
                      <a:pt x="261" y="353"/>
                    </a:lnTo>
                    <a:lnTo>
                      <a:pt x="261" y="350"/>
                    </a:lnTo>
                    <a:lnTo>
                      <a:pt x="268" y="335"/>
                    </a:lnTo>
                    <a:lnTo>
                      <a:pt x="276" y="326"/>
                    </a:lnTo>
                    <a:lnTo>
                      <a:pt x="270" y="313"/>
                    </a:lnTo>
                    <a:lnTo>
                      <a:pt x="273" y="305"/>
                    </a:lnTo>
                    <a:lnTo>
                      <a:pt x="274" y="305"/>
                    </a:lnTo>
                    <a:lnTo>
                      <a:pt x="276" y="306"/>
                    </a:lnTo>
                    <a:lnTo>
                      <a:pt x="276" y="298"/>
                    </a:lnTo>
                    <a:lnTo>
                      <a:pt x="273" y="282"/>
                    </a:lnTo>
                    <a:lnTo>
                      <a:pt x="274" y="274"/>
                    </a:lnTo>
                    <a:lnTo>
                      <a:pt x="269" y="264"/>
                    </a:lnTo>
                    <a:lnTo>
                      <a:pt x="275" y="260"/>
                    </a:lnTo>
                    <a:lnTo>
                      <a:pt x="273" y="250"/>
                    </a:lnTo>
                    <a:lnTo>
                      <a:pt x="274" y="236"/>
                    </a:lnTo>
                    <a:lnTo>
                      <a:pt x="270" y="233"/>
                    </a:lnTo>
                    <a:lnTo>
                      <a:pt x="266" y="224"/>
                    </a:lnTo>
                    <a:lnTo>
                      <a:pt x="277" y="220"/>
                    </a:lnTo>
                    <a:lnTo>
                      <a:pt x="276" y="212"/>
                    </a:lnTo>
                    <a:lnTo>
                      <a:pt x="254" y="197"/>
                    </a:lnTo>
                    <a:lnTo>
                      <a:pt x="252" y="181"/>
                    </a:lnTo>
                    <a:lnTo>
                      <a:pt x="247" y="169"/>
                    </a:lnTo>
                    <a:lnTo>
                      <a:pt x="238" y="170"/>
                    </a:lnTo>
                    <a:lnTo>
                      <a:pt x="236" y="164"/>
                    </a:lnTo>
                    <a:lnTo>
                      <a:pt x="232" y="164"/>
                    </a:lnTo>
                    <a:lnTo>
                      <a:pt x="234" y="184"/>
                    </a:lnTo>
                    <a:lnTo>
                      <a:pt x="218" y="163"/>
                    </a:lnTo>
                    <a:lnTo>
                      <a:pt x="204" y="133"/>
                    </a:lnTo>
                    <a:lnTo>
                      <a:pt x="193" y="132"/>
                    </a:lnTo>
                    <a:lnTo>
                      <a:pt x="185" y="125"/>
                    </a:lnTo>
                    <a:lnTo>
                      <a:pt x="180" y="109"/>
                    </a:lnTo>
                    <a:lnTo>
                      <a:pt x="168" y="87"/>
                    </a:lnTo>
                    <a:lnTo>
                      <a:pt x="165" y="76"/>
                    </a:lnTo>
                    <a:lnTo>
                      <a:pt x="158" y="76"/>
                    </a:lnTo>
                    <a:lnTo>
                      <a:pt x="156" y="61"/>
                    </a:lnTo>
                    <a:lnTo>
                      <a:pt x="112" y="10"/>
                    </a:lnTo>
                    <a:lnTo>
                      <a:pt x="110" y="1"/>
                    </a:lnTo>
                    <a:lnTo>
                      <a:pt x="107" y="2"/>
                    </a:lnTo>
                    <a:lnTo>
                      <a:pt x="94" y="0"/>
                    </a:lnTo>
                    <a:lnTo>
                      <a:pt x="69" y="5"/>
                    </a:lnTo>
                    <a:lnTo>
                      <a:pt x="79" y="31"/>
                    </a:lnTo>
                    <a:lnTo>
                      <a:pt x="78" y="39"/>
                    </a:lnTo>
                    <a:lnTo>
                      <a:pt x="82" y="61"/>
                    </a:lnTo>
                    <a:lnTo>
                      <a:pt x="93" y="80"/>
                    </a:lnTo>
                    <a:lnTo>
                      <a:pt x="92" y="90"/>
                    </a:lnTo>
                    <a:lnTo>
                      <a:pt x="100" y="106"/>
                    </a:lnTo>
                    <a:lnTo>
                      <a:pt x="100" y="127"/>
                    </a:lnTo>
                    <a:lnTo>
                      <a:pt x="88" y="144"/>
                    </a:lnTo>
                    <a:lnTo>
                      <a:pt x="91" y="172"/>
                    </a:lnTo>
                    <a:lnTo>
                      <a:pt x="87" y="183"/>
                    </a:lnTo>
                    <a:lnTo>
                      <a:pt x="80" y="201"/>
                    </a:lnTo>
                    <a:lnTo>
                      <a:pt x="73" y="207"/>
                    </a:lnTo>
                    <a:lnTo>
                      <a:pt x="70" y="215"/>
                    </a:lnTo>
                    <a:lnTo>
                      <a:pt x="57" y="221"/>
                    </a:lnTo>
                    <a:lnTo>
                      <a:pt x="50" y="228"/>
                    </a:lnTo>
                    <a:lnTo>
                      <a:pt x="40" y="229"/>
                    </a:lnTo>
                    <a:lnTo>
                      <a:pt x="31" y="226"/>
                    </a:lnTo>
                    <a:lnTo>
                      <a:pt x="20" y="237"/>
                    </a:lnTo>
                    <a:lnTo>
                      <a:pt x="26" y="249"/>
                    </a:lnTo>
                    <a:lnTo>
                      <a:pt x="26" y="261"/>
                    </a:lnTo>
                    <a:lnTo>
                      <a:pt x="20" y="268"/>
                    </a:lnTo>
                    <a:lnTo>
                      <a:pt x="16" y="274"/>
                    </a:lnTo>
                    <a:lnTo>
                      <a:pt x="6" y="276"/>
                    </a:lnTo>
                    <a:lnTo>
                      <a:pt x="0" y="287"/>
                    </a:lnTo>
                    <a:lnTo>
                      <a:pt x="4" y="306"/>
                    </a:lnTo>
                    <a:lnTo>
                      <a:pt x="6" y="328"/>
                    </a:lnTo>
                    <a:close/>
                  </a:path>
                </a:pathLst>
              </a:custGeom>
              <a:solidFill>
                <a:srgbClr val="FCC113"/>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2" name="Freeform 67"/>
              <p:cNvSpPr>
                <a:spLocks/>
              </p:cNvSpPr>
              <p:nvPr/>
            </p:nvSpPr>
            <p:spPr bwMode="auto">
              <a:xfrm>
                <a:off x="4588" y="2593"/>
                <a:ext cx="147" cy="179"/>
              </a:xfrm>
              <a:custGeom>
                <a:avLst/>
                <a:gdLst/>
                <a:ahLst/>
                <a:cxnLst>
                  <a:cxn ang="0">
                    <a:pos x="131" y="129"/>
                  </a:cxn>
                  <a:cxn ang="0">
                    <a:pos x="140" y="121"/>
                  </a:cxn>
                  <a:cxn ang="0">
                    <a:pos x="144" y="103"/>
                  </a:cxn>
                  <a:cxn ang="0">
                    <a:pos x="130" y="81"/>
                  </a:cxn>
                  <a:cxn ang="0">
                    <a:pos x="139" y="65"/>
                  </a:cxn>
                  <a:cxn ang="0">
                    <a:pos x="137" y="53"/>
                  </a:cxn>
                  <a:cxn ang="0">
                    <a:pos x="125" y="36"/>
                  </a:cxn>
                  <a:cxn ang="0">
                    <a:pos x="125" y="15"/>
                  </a:cxn>
                  <a:cxn ang="0">
                    <a:pos x="129" y="13"/>
                  </a:cxn>
                  <a:cxn ang="0">
                    <a:pos x="115" y="1"/>
                  </a:cxn>
                  <a:cxn ang="0">
                    <a:pos x="111" y="8"/>
                  </a:cxn>
                  <a:cxn ang="0">
                    <a:pos x="97" y="23"/>
                  </a:cxn>
                  <a:cxn ang="0">
                    <a:pos x="71" y="22"/>
                  </a:cxn>
                  <a:cxn ang="0">
                    <a:pos x="68" y="12"/>
                  </a:cxn>
                  <a:cxn ang="0">
                    <a:pos x="58" y="2"/>
                  </a:cxn>
                  <a:cxn ang="0">
                    <a:pos x="47" y="7"/>
                  </a:cxn>
                  <a:cxn ang="0">
                    <a:pos x="36" y="11"/>
                  </a:cxn>
                  <a:cxn ang="0">
                    <a:pos x="31" y="13"/>
                  </a:cxn>
                  <a:cxn ang="0">
                    <a:pos x="26" y="29"/>
                  </a:cxn>
                  <a:cxn ang="0">
                    <a:pos x="27" y="52"/>
                  </a:cxn>
                  <a:cxn ang="0">
                    <a:pos x="12" y="48"/>
                  </a:cxn>
                  <a:cxn ang="0">
                    <a:pos x="0" y="66"/>
                  </a:cxn>
                  <a:cxn ang="0">
                    <a:pos x="8" y="78"/>
                  </a:cxn>
                  <a:cxn ang="0">
                    <a:pos x="9" y="106"/>
                  </a:cxn>
                  <a:cxn ang="0">
                    <a:pos x="20" y="109"/>
                  </a:cxn>
                  <a:cxn ang="0">
                    <a:pos x="21" y="131"/>
                  </a:cxn>
                  <a:cxn ang="0">
                    <a:pos x="27" y="139"/>
                  </a:cxn>
                  <a:cxn ang="0">
                    <a:pos x="30" y="155"/>
                  </a:cxn>
                  <a:cxn ang="0">
                    <a:pos x="24" y="167"/>
                  </a:cxn>
                  <a:cxn ang="0">
                    <a:pos x="35" y="172"/>
                  </a:cxn>
                  <a:cxn ang="0">
                    <a:pos x="42" y="177"/>
                  </a:cxn>
                  <a:cxn ang="0">
                    <a:pos x="57" y="161"/>
                  </a:cxn>
                  <a:cxn ang="0">
                    <a:pos x="72" y="164"/>
                  </a:cxn>
                  <a:cxn ang="0">
                    <a:pos x="84" y="160"/>
                  </a:cxn>
                  <a:cxn ang="0">
                    <a:pos x="80" y="152"/>
                  </a:cxn>
                  <a:cxn ang="0">
                    <a:pos x="61" y="140"/>
                  </a:cxn>
                  <a:cxn ang="0">
                    <a:pos x="83" y="136"/>
                  </a:cxn>
                  <a:cxn ang="0">
                    <a:pos x="102" y="138"/>
                  </a:cxn>
                  <a:cxn ang="0">
                    <a:pos x="111" y="127"/>
                  </a:cxn>
                  <a:cxn ang="0">
                    <a:pos x="117" y="116"/>
                  </a:cxn>
                </a:cxnLst>
                <a:rect l="0" t="0" r="r" b="b"/>
                <a:pathLst>
                  <a:path w="147" h="179">
                    <a:moveTo>
                      <a:pt x="126" y="122"/>
                    </a:moveTo>
                    <a:lnTo>
                      <a:pt x="131" y="129"/>
                    </a:lnTo>
                    <a:lnTo>
                      <a:pt x="137" y="126"/>
                    </a:lnTo>
                    <a:lnTo>
                      <a:pt x="140" y="121"/>
                    </a:lnTo>
                    <a:lnTo>
                      <a:pt x="147" y="122"/>
                    </a:lnTo>
                    <a:lnTo>
                      <a:pt x="144" y="103"/>
                    </a:lnTo>
                    <a:lnTo>
                      <a:pt x="137" y="92"/>
                    </a:lnTo>
                    <a:lnTo>
                      <a:pt x="130" y="81"/>
                    </a:lnTo>
                    <a:lnTo>
                      <a:pt x="137" y="73"/>
                    </a:lnTo>
                    <a:lnTo>
                      <a:pt x="139" y="65"/>
                    </a:lnTo>
                    <a:lnTo>
                      <a:pt x="133" y="58"/>
                    </a:lnTo>
                    <a:lnTo>
                      <a:pt x="137" y="53"/>
                    </a:lnTo>
                    <a:lnTo>
                      <a:pt x="136" y="45"/>
                    </a:lnTo>
                    <a:lnTo>
                      <a:pt x="125" y="36"/>
                    </a:lnTo>
                    <a:lnTo>
                      <a:pt x="128" y="30"/>
                    </a:lnTo>
                    <a:lnTo>
                      <a:pt x="125" y="15"/>
                    </a:lnTo>
                    <a:lnTo>
                      <a:pt x="126" y="15"/>
                    </a:lnTo>
                    <a:lnTo>
                      <a:pt x="129" y="13"/>
                    </a:lnTo>
                    <a:lnTo>
                      <a:pt x="128" y="0"/>
                    </a:lnTo>
                    <a:lnTo>
                      <a:pt x="115" y="1"/>
                    </a:lnTo>
                    <a:lnTo>
                      <a:pt x="111" y="3"/>
                    </a:lnTo>
                    <a:lnTo>
                      <a:pt x="111" y="8"/>
                    </a:lnTo>
                    <a:lnTo>
                      <a:pt x="101" y="15"/>
                    </a:lnTo>
                    <a:lnTo>
                      <a:pt x="97" y="23"/>
                    </a:lnTo>
                    <a:lnTo>
                      <a:pt x="76" y="26"/>
                    </a:lnTo>
                    <a:lnTo>
                      <a:pt x="71" y="22"/>
                    </a:lnTo>
                    <a:lnTo>
                      <a:pt x="72" y="15"/>
                    </a:lnTo>
                    <a:lnTo>
                      <a:pt x="68" y="12"/>
                    </a:lnTo>
                    <a:lnTo>
                      <a:pt x="61" y="11"/>
                    </a:lnTo>
                    <a:lnTo>
                      <a:pt x="58" y="2"/>
                    </a:lnTo>
                    <a:lnTo>
                      <a:pt x="55" y="1"/>
                    </a:lnTo>
                    <a:lnTo>
                      <a:pt x="47" y="7"/>
                    </a:lnTo>
                    <a:lnTo>
                      <a:pt x="37" y="5"/>
                    </a:lnTo>
                    <a:lnTo>
                      <a:pt x="36" y="11"/>
                    </a:lnTo>
                    <a:lnTo>
                      <a:pt x="35" y="11"/>
                    </a:lnTo>
                    <a:lnTo>
                      <a:pt x="31" y="13"/>
                    </a:lnTo>
                    <a:lnTo>
                      <a:pt x="31" y="19"/>
                    </a:lnTo>
                    <a:lnTo>
                      <a:pt x="26" y="29"/>
                    </a:lnTo>
                    <a:lnTo>
                      <a:pt x="31" y="34"/>
                    </a:lnTo>
                    <a:lnTo>
                      <a:pt x="27" y="52"/>
                    </a:lnTo>
                    <a:lnTo>
                      <a:pt x="18" y="49"/>
                    </a:lnTo>
                    <a:lnTo>
                      <a:pt x="12" y="48"/>
                    </a:lnTo>
                    <a:lnTo>
                      <a:pt x="8" y="59"/>
                    </a:lnTo>
                    <a:lnTo>
                      <a:pt x="0" y="66"/>
                    </a:lnTo>
                    <a:lnTo>
                      <a:pt x="0" y="74"/>
                    </a:lnTo>
                    <a:lnTo>
                      <a:pt x="8" y="78"/>
                    </a:lnTo>
                    <a:lnTo>
                      <a:pt x="13" y="97"/>
                    </a:lnTo>
                    <a:lnTo>
                      <a:pt x="9" y="106"/>
                    </a:lnTo>
                    <a:lnTo>
                      <a:pt x="12" y="110"/>
                    </a:lnTo>
                    <a:lnTo>
                      <a:pt x="20" y="109"/>
                    </a:lnTo>
                    <a:lnTo>
                      <a:pt x="21" y="120"/>
                    </a:lnTo>
                    <a:lnTo>
                      <a:pt x="21" y="131"/>
                    </a:lnTo>
                    <a:lnTo>
                      <a:pt x="32" y="131"/>
                    </a:lnTo>
                    <a:lnTo>
                      <a:pt x="27" y="139"/>
                    </a:lnTo>
                    <a:lnTo>
                      <a:pt x="30" y="141"/>
                    </a:lnTo>
                    <a:lnTo>
                      <a:pt x="30" y="155"/>
                    </a:lnTo>
                    <a:lnTo>
                      <a:pt x="18" y="154"/>
                    </a:lnTo>
                    <a:lnTo>
                      <a:pt x="24" y="167"/>
                    </a:lnTo>
                    <a:lnTo>
                      <a:pt x="22" y="171"/>
                    </a:lnTo>
                    <a:lnTo>
                      <a:pt x="35" y="172"/>
                    </a:lnTo>
                    <a:lnTo>
                      <a:pt x="38" y="179"/>
                    </a:lnTo>
                    <a:lnTo>
                      <a:pt x="42" y="177"/>
                    </a:lnTo>
                    <a:lnTo>
                      <a:pt x="50" y="168"/>
                    </a:lnTo>
                    <a:lnTo>
                      <a:pt x="57" y="161"/>
                    </a:lnTo>
                    <a:lnTo>
                      <a:pt x="64" y="163"/>
                    </a:lnTo>
                    <a:lnTo>
                      <a:pt x="72" y="164"/>
                    </a:lnTo>
                    <a:lnTo>
                      <a:pt x="83" y="162"/>
                    </a:lnTo>
                    <a:lnTo>
                      <a:pt x="84" y="160"/>
                    </a:lnTo>
                    <a:lnTo>
                      <a:pt x="79" y="155"/>
                    </a:lnTo>
                    <a:lnTo>
                      <a:pt x="80" y="152"/>
                    </a:lnTo>
                    <a:lnTo>
                      <a:pt x="66" y="153"/>
                    </a:lnTo>
                    <a:lnTo>
                      <a:pt x="61" y="140"/>
                    </a:lnTo>
                    <a:lnTo>
                      <a:pt x="75" y="140"/>
                    </a:lnTo>
                    <a:lnTo>
                      <a:pt x="83" y="136"/>
                    </a:lnTo>
                    <a:lnTo>
                      <a:pt x="92" y="140"/>
                    </a:lnTo>
                    <a:lnTo>
                      <a:pt x="102" y="138"/>
                    </a:lnTo>
                    <a:lnTo>
                      <a:pt x="105" y="133"/>
                    </a:lnTo>
                    <a:lnTo>
                      <a:pt x="111" y="127"/>
                    </a:lnTo>
                    <a:lnTo>
                      <a:pt x="108" y="121"/>
                    </a:lnTo>
                    <a:lnTo>
                      <a:pt x="117" y="116"/>
                    </a:lnTo>
                    <a:lnTo>
                      <a:pt x="126" y="122"/>
                    </a:lnTo>
                    <a:close/>
                  </a:path>
                </a:pathLst>
              </a:custGeom>
              <a:solidFill>
                <a:srgbClr val="FCC113"/>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3" name="Freeform 68"/>
              <p:cNvSpPr>
                <a:spLocks/>
              </p:cNvSpPr>
              <p:nvPr/>
            </p:nvSpPr>
            <p:spPr bwMode="auto">
              <a:xfrm>
                <a:off x="4504" y="2164"/>
                <a:ext cx="284" cy="426"/>
              </a:xfrm>
              <a:custGeom>
                <a:avLst/>
                <a:gdLst/>
                <a:ahLst/>
                <a:cxnLst>
                  <a:cxn ang="0">
                    <a:pos x="50" y="94"/>
                  </a:cxn>
                  <a:cxn ang="0">
                    <a:pos x="36" y="107"/>
                  </a:cxn>
                  <a:cxn ang="0">
                    <a:pos x="20" y="95"/>
                  </a:cxn>
                  <a:cxn ang="0">
                    <a:pos x="18" y="90"/>
                  </a:cxn>
                  <a:cxn ang="0">
                    <a:pos x="0" y="140"/>
                  </a:cxn>
                  <a:cxn ang="0">
                    <a:pos x="18" y="158"/>
                  </a:cxn>
                  <a:cxn ang="0">
                    <a:pos x="22" y="164"/>
                  </a:cxn>
                  <a:cxn ang="0">
                    <a:pos x="38" y="165"/>
                  </a:cxn>
                  <a:cxn ang="0">
                    <a:pos x="62" y="142"/>
                  </a:cxn>
                  <a:cxn ang="0">
                    <a:pos x="110" y="223"/>
                  </a:cxn>
                  <a:cxn ang="0">
                    <a:pos x="120" y="255"/>
                  </a:cxn>
                  <a:cxn ang="0">
                    <a:pos x="156" y="267"/>
                  </a:cxn>
                  <a:cxn ang="0">
                    <a:pos x="183" y="310"/>
                  </a:cxn>
                  <a:cxn ang="0">
                    <a:pos x="173" y="326"/>
                  </a:cxn>
                  <a:cxn ang="0">
                    <a:pos x="166" y="346"/>
                  </a:cxn>
                  <a:cxn ang="0">
                    <a:pos x="166" y="362"/>
                  </a:cxn>
                  <a:cxn ang="0">
                    <a:pos x="173" y="370"/>
                  </a:cxn>
                  <a:cxn ang="0">
                    <a:pos x="194" y="392"/>
                  </a:cxn>
                  <a:cxn ang="0">
                    <a:pos x="201" y="405"/>
                  </a:cxn>
                  <a:cxn ang="0">
                    <a:pos x="207" y="419"/>
                  </a:cxn>
                  <a:cxn ang="0">
                    <a:pos x="221" y="424"/>
                  </a:cxn>
                  <a:cxn ang="0">
                    <a:pos x="225" y="414"/>
                  </a:cxn>
                  <a:cxn ang="0">
                    <a:pos x="251" y="411"/>
                  </a:cxn>
                  <a:cxn ang="0">
                    <a:pos x="258" y="381"/>
                  </a:cxn>
                  <a:cxn ang="0">
                    <a:pos x="271" y="335"/>
                  </a:cxn>
                  <a:cxn ang="0">
                    <a:pos x="260" y="329"/>
                  </a:cxn>
                  <a:cxn ang="0">
                    <a:pos x="263" y="307"/>
                  </a:cxn>
                  <a:cxn ang="0">
                    <a:pos x="254" y="276"/>
                  </a:cxn>
                  <a:cxn ang="0">
                    <a:pos x="253" y="260"/>
                  </a:cxn>
                  <a:cxn ang="0">
                    <a:pos x="251" y="227"/>
                  </a:cxn>
                  <a:cxn ang="0">
                    <a:pos x="260" y="208"/>
                  </a:cxn>
                  <a:cxn ang="0">
                    <a:pos x="247" y="184"/>
                  </a:cxn>
                  <a:cxn ang="0">
                    <a:pos x="247" y="157"/>
                  </a:cxn>
                  <a:cxn ang="0">
                    <a:pos x="257" y="136"/>
                  </a:cxn>
                  <a:cxn ang="0">
                    <a:pos x="271" y="131"/>
                  </a:cxn>
                  <a:cxn ang="0">
                    <a:pos x="281" y="140"/>
                  </a:cxn>
                  <a:cxn ang="0">
                    <a:pos x="275" y="119"/>
                  </a:cxn>
                  <a:cxn ang="0">
                    <a:pos x="272" y="102"/>
                  </a:cxn>
                  <a:cxn ang="0">
                    <a:pos x="269" y="77"/>
                  </a:cxn>
                  <a:cxn ang="0">
                    <a:pos x="279" y="40"/>
                  </a:cxn>
                  <a:cxn ang="0">
                    <a:pos x="256" y="37"/>
                  </a:cxn>
                  <a:cxn ang="0">
                    <a:pos x="243" y="36"/>
                  </a:cxn>
                  <a:cxn ang="0">
                    <a:pos x="225" y="34"/>
                  </a:cxn>
                  <a:cxn ang="0">
                    <a:pos x="188" y="21"/>
                  </a:cxn>
                  <a:cxn ang="0">
                    <a:pos x="145" y="21"/>
                  </a:cxn>
                  <a:cxn ang="0">
                    <a:pos x="105" y="0"/>
                  </a:cxn>
                  <a:cxn ang="0">
                    <a:pos x="80" y="13"/>
                  </a:cxn>
                  <a:cxn ang="0">
                    <a:pos x="86" y="28"/>
                  </a:cxn>
                  <a:cxn ang="0">
                    <a:pos x="57" y="68"/>
                  </a:cxn>
                  <a:cxn ang="0">
                    <a:pos x="58" y="88"/>
                  </a:cxn>
                </a:cxnLst>
                <a:rect l="0" t="0" r="r" b="b"/>
                <a:pathLst>
                  <a:path w="284" h="426">
                    <a:moveTo>
                      <a:pt x="58" y="101"/>
                    </a:moveTo>
                    <a:lnTo>
                      <a:pt x="50" y="94"/>
                    </a:lnTo>
                    <a:lnTo>
                      <a:pt x="38" y="93"/>
                    </a:lnTo>
                    <a:lnTo>
                      <a:pt x="36" y="107"/>
                    </a:lnTo>
                    <a:lnTo>
                      <a:pt x="27" y="91"/>
                    </a:lnTo>
                    <a:lnTo>
                      <a:pt x="20" y="95"/>
                    </a:lnTo>
                    <a:lnTo>
                      <a:pt x="19" y="93"/>
                    </a:lnTo>
                    <a:lnTo>
                      <a:pt x="18" y="90"/>
                    </a:lnTo>
                    <a:lnTo>
                      <a:pt x="4" y="110"/>
                    </a:lnTo>
                    <a:lnTo>
                      <a:pt x="0" y="140"/>
                    </a:lnTo>
                    <a:lnTo>
                      <a:pt x="15" y="147"/>
                    </a:lnTo>
                    <a:lnTo>
                      <a:pt x="18" y="158"/>
                    </a:lnTo>
                    <a:lnTo>
                      <a:pt x="15" y="165"/>
                    </a:lnTo>
                    <a:lnTo>
                      <a:pt x="22" y="164"/>
                    </a:lnTo>
                    <a:lnTo>
                      <a:pt x="27" y="166"/>
                    </a:lnTo>
                    <a:lnTo>
                      <a:pt x="38" y="165"/>
                    </a:lnTo>
                    <a:lnTo>
                      <a:pt x="51" y="168"/>
                    </a:lnTo>
                    <a:lnTo>
                      <a:pt x="62" y="142"/>
                    </a:lnTo>
                    <a:lnTo>
                      <a:pt x="69" y="165"/>
                    </a:lnTo>
                    <a:lnTo>
                      <a:pt x="110" y="223"/>
                    </a:lnTo>
                    <a:lnTo>
                      <a:pt x="112" y="242"/>
                    </a:lnTo>
                    <a:lnTo>
                      <a:pt x="120" y="255"/>
                    </a:lnTo>
                    <a:lnTo>
                      <a:pt x="136" y="265"/>
                    </a:lnTo>
                    <a:lnTo>
                      <a:pt x="156" y="267"/>
                    </a:lnTo>
                    <a:lnTo>
                      <a:pt x="167" y="291"/>
                    </a:lnTo>
                    <a:lnTo>
                      <a:pt x="183" y="310"/>
                    </a:lnTo>
                    <a:lnTo>
                      <a:pt x="180" y="322"/>
                    </a:lnTo>
                    <a:lnTo>
                      <a:pt x="173" y="326"/>
                    </a:lnTo>
                    <a:lnTo>
                      <a:pt x="176" y="332"/>
                    </a:lnTo>
                    <a:lnTo>
                      <a:pt x="166" y="346"/>
                    </a:lnTo>
                    <a:lnTo>
                      <a:pt x="158" y="348"/>
                    </a:lnTo>
                    <a:lnTo>
                      <a:pt x="166" y="362"/>
                    </a:lnTo>
                    <a:lnTo>
                      <a:pt x="170" y="363"/>
                    </a:lnTo>
                    <a:lnTo>
                      <a:pt x="173" y="370"/>
                    </a:lnTo>
                    <a:lnTo>
                      <a:pt x="183" y="390"/>
                    </a:lnTo>
                    <a:lnTo>
                      <a:pt x="194" y="392"/>
                    </a:lnTo>
                    <a:lnTo>
                      <a:pt x="200" y="399"/>
                    </a:lnTo>
                    <a:lnTo>
                      <a:pt x="201" y="405"/>
                    </a:lnTo>
                    <a:lnTo>
                      <a:pt x="206" y="407"/>
                    </a:lnTo>
                    <a:lnTo>
                      <a:pt x="207" y="419"/>
                    </a:lnTo>
                    <a:lnTo>
                      <a:pt x="214" y="426"/>
                    </a:lnTo>
                    <a:lnTo>
                      <a:pt x="221" y="424"/>
                    </a:lnTo>
                    <a:lnTo>
                      <a:pt x="227" y="418"/>
                    </a:lnTo>
                    <a:lnTo>
                      <a:pt x="225" y="414"/>
                    </a:lnTo>
                    <a:lnTo>
                      <a:pt x="230" y="407"/>
                    </a:lnTo>
                    <a:lnTo>
                      <a:pt x="251" y="411"/>
                    </a:lnTo>
                    <a:lnTo>
                      <a:pt x="258" y="404"/>
                    </a:lnTo>
                    <a:lnTo>
                      <a:pt x="258" y="381"/>
                    </a:lnTo>
                    <a:lnTo>
                      <a:pt x="268" y="371"/>
                    </a:lnTo>
                    <a:lnTo>
                      <a:pt x="271" y="335"/>
                    </a:lnTo>
                    <a:lnTo>
                      <a:pt x="272" y="334"/>
                    </a:lnTo>
                    <a:lnTo>
                      <a:pt x="260" y="329"/>
                    </a:lnTo>
                    <a:lnTo>
                      <a:pt x="273" y="317"/>
                    </a:lnTo>
                    <a:lnTo>
                      <a:pt x="263" y="307"/>
                    </a:lnTo>
                    <a:lnTo>
                      <a:pt x="266" y="296"/>
                    </a:lnTo>
                    <a:lnTo>
                      <a:pt x="254" y="276"/>
                    </a:lnTo>
                    <a:lnTo>
                      <a:pt x="260" y="267"/>
                    </a:lnTo>
                    <a:lnTo>
                      <a:pt x="253" y="260"/>
                    </a:lnTo>
                    <a:lnTo>
                      <a:pt x="254" y="256"/>
                    </a:lnTo>
                    <a:lnTo>
                      <a:pt x="251" y="227"/>
                    </a:lnTo>
                    <a:lnTo>
                      <a:pt x="257" y="221"/>
                    </a:lnTo>
                    <a:lnTo>
                      <a:pt x="260" y="208"/>
                    </a:lnTo>
                    <a:lnTo>
                      <a:pt x="249" y="194"/>
                    </a:lnTo>
                    <a:lnTo>
                      <a:pt x="247" y="184"/>
                    </a:lnTo>
                    <a:lnTo>
                      <a:pt x="254" y="172"/>
                    </a:lnTo>
                    <a:lnTo>
                      <a:pt x="247" y="157"/>
                    </a:lnTo>
                    <a:lnTo>
                      <a:pt x="253" y="147"/>
                    </a:lnTo>
                    <a:lnTo>
                      <a:pt x="257" y="136"/>
                    </a:lnTo>
                    <a:lnTo>
                      <a:pt x="261" y="126"/>
                    </a:lnTo>
                    <a:lnTo>
                      <a:pt x="271" y="131"/>
                    </a:lnTo>
                    <a:lnTo>
                      <a:pt x="275" y="138"/>
                    </a:lnTo>
                    <a:lnTo>
                      <a:pt x="281" y="140"/>
                    </a:lnTo>
                    <a:lnTo>
                      <a:pt x="284" y="123"/>
                    </a:lnTo>
                    <a:lnTo>
                      <a:pt x="275" y="119"/>
                    </a:lnTo>
                    <a:lnTo>
                      <a:pt x="272" y="113"/>
                    </a:lnTo>
                    <a:lnTo>
                      <a:pt x="272" y="102"/>
                    </a:lnTo>
                    <a:lnTo>
                      <a:pt x="266" y="95"/>
                    </a:lnTo>
                    <a:lnTo>
                      <a:pt x="269" y="77"/>
                    </a:lnTo>
                    <a:lnTo>
                      <a:pt x="275" y="65"/>
                    </a:lnTo>
                    <a:lnTo>
                      <a:pt x="279" y="40"/>
                    </a:lnTo>
                    <a:lnTo>
                      <a:pt x="265" y="36"/>
                    </a:lnTo>
                    <a:lnTo>
                      <a:pt x="256" y="37"/>
                    </a:lnTo>
                    <a:lnTo>
                      <a:pt x="247" y="33"/>
                    </a:lnTo>
                    <a:lnTo>
                      <a:pt x="243" y="36"/>
                    </a:lnTo>
                    <a:lnTo>
                      <a:pt x="230" y="33"/>
                    </a:lnTo>
                    <a:lnTo>
                      <a:pt x="225" y="34"/>
                    </a:lnTo>
                    <a:lnTo>
                      <a:pt x="214" y="28"/>
                    </a:lnTo>
                    <a:lnTo>
                      <a:pt x="188" y="21"/>
                    </a:lnTo>
                    <a:lnTo>
                      <a:pt x="163" y="21"/>
                    </a:lnTo>
                    <a:lnTo>
                      <a:pt x="145" y="21"/>
                    </a:lnTo>
                    <a:lnTo>
                      <a:pt x="141" y="17"/>
                    </a:lnTo>
                    <a:lnTo>
                      <a:pt x="105" y="0"/>
                    </a:lnTo>
                    <a:lnTo>
                      <a:pt x="93" y="1"/>
                    </a:lnTo>
                    <a:lnTo>
                      <a:pt x="80" y="13"/>
                    </a:lnTo>
                    <a:lnTo>
                      <a:pt x="80" y="23"/>
                    </a:lnTo>
                    <a:lnTo>
                      <a:pt x="86" y="28"/>
                    </a:lnTo>
                    <a:lnTo>
                      <a:pt x="87" y="45"/>
                    </a:lnTo>
                    <a:lnTo>
                      <a:pt x="57" y="68"/>
                    </a:lnTo>
                    <a:lnTo>
                      <a:pt x="60" y="76"/>
                    </a:lnTo>
                    <a:lnTo>
                      <a:pt x="58" y="88"/>
                    </a:lnTo>
                    <a:lnTo>
                      <a:pt x="58" y="101"/>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4" name="Freeform 69"/>
              <p:cNvSpPr>
                <a:spLocks noEditPoints="1"/>
              </p:cNvSpPr>
              <p:nvPr/>
            </p:nvSpPr>
            <p:spPr bwMode="auto">
              <a:xfrm>
                <a:off x="4282" y="2174"/>
                <a:ext cx="431" cy="482"/>
              </a:xfrm>
              <a:custGeom>
                <a:avLst/>
                <a:gdLst/>
                <a:ahLst/>
                <a:cxnLst>
                  <a:cxn ang="0">
                    <a:pos x="420" y="398"/>
                  </a:cxn>
                  <a:cxn ang="0">
                    <a:pos x="402" y="383"/>
                  </a:cxn>
                  <a:cxn ang="0">
                    <a:pos x="385" y="355"/>
                  </a:cxn>
                  <a:cxn ang="0">
                    <a:pos x="393" y="322"/>
                  </a:cxn>
                  <a:cxn ang="0">
                    <a:pos x="401" y="301"/>
                  </a:cxn>
                  <a:cxn ang="0">
                    <a:pos x="357" y="258"/>
                  </a:cxn>
                  <a:cxn ang="0">
                    <a:pos x="328" y="215"/>
                  </a:cxn>
                  <a:cxn ang="0">
                    <a:pos x="275" y="162"/>
                  </a:cxn>
                  <a:cxn ang="0">
                    <a:pos x="244" y="158"/>
                  </a:cxn>
                  <a:cxn ang="0">
                    <a:pos x="233" y="139"/>
                  </a:cxn>
                  <a:cxn ang="0">
                    <a:pos x="206" y="137"/>
                  </a:cxn>
                  <a:cxn ang="0">
                    <a:pos x="162" y="128"/>
                  </a:cxn>
                  <a:cxn ang="0">
                    <a:pos x="125" y="117"/>
                  </a:cxn>
                  <a:cxn ang="0">
                    <a:pos x="98" y="67"/>
                  </a:cxn>
                  <a:cxn ang="0">
                    <a:pos x="109" y="45"/>
                  </a:cxn>
                  <a:cxn ang="0">
                    <a:pos x="75" y="25"/>
                  </a:cxn>
                  <a:cxn ang="0">
                    <a:pos x="19" y="0"/>
                  </a:cxn>
                  <a:cxn ang="0">
                    <a:pos x="39" y="137"/>
                  </a:cxn>
                  <a:cxn ang="0">
                    <a:pos x="54" y="215"/>
                  </a:cxn>
                  <a:cxn ang="0">
                    <a:pos x="43" y="238"/>
                  </a:cxn>
                  <a:cxn ang="0">
                    <a:pos x="91" y="312"/>
                  </a:cxn>
                  <a:cxn ang="0">
                    <a:pos x="113" y="348"/>
                  </a:cxn>
                  <a:cxn ang="0">
                    <a:pos x="138" y="369"/>
                  </a:cxn>
                  <a:cxn ang="0">
                    <a:pos x="158" y="399"/>
                  </a:cxn>
                  <a:cxn ang="0">
                    <a:pos x="171" y="406"/>
                  </a:cxn>
                  <a:cxn ang="0">
                    <a:pos x="188" y="435"/>
                  </a:cxn>
                  <a:cxn ang="0">
                    <a:pos x="236" y="454"/>
                  </a:cxn>
                  <a:cxn ang="0">
                    <a:pos x="234" y="437"/>
                  </a:cxn>
                  <a:cxn ang="0">
                    <a:pos x="250" y="431"/>
                  </a:cxn>
                  <a:cxn ang="0">
                    <a:pos x="251" y="438"/>
                  </a:cxn>
                  <a:cxn ang="0">
                    <a:pos x="264" y="438"/>
                  </a:cxn>
                  <a:cxn ang="0">
                    <a:pos x="268" y="442"/>
                  </a:cxn>
                  <a:cxn ang="0">
                    <a:pos x="278" y="451"/>
                  </a:cxn>
                  <a:cxn ang="0">
                    <a:pos x="301" y="476"/>
                  </a:cxn>
                  <a:cxn ang="0">
                    <a:pos x="316" y="463"/>
                  </a:cxn>
                  <a:cxn ang="0">
                    <a:pos x="333" y="454"/>
                  </a:cxn>
                  <a:cxn ang="0">
                    <a:pos x="333" y="430"/>
                  </a:cxn>
                  <a:cxn ang="0">
                    <a:pos x="352" y="422"/>
                  </a:cxn>
                  <a:cxn ang="0">
                    <a:pos x="371" y="426"/>
                  </a:cxn>
                  <a:cxn ang="0">
                    <a:pos x="381" y="439"/>
                  </a:cxn>
                  <a:cxn ang="0">
                    <a:pos x="404" y="432"/>
                  </a:cxn>
                  <a:cxn ang="0">
                    <a:pos x="420" y="416"/>
                  </a:cxn>
                  <a:cxn ang="0">
                    <a:pos x="272" y="289"/>
                  </a:cxn>
                  <a:cxn ang="0">
                    <a:pos x="258" y="293"/>
                  </a:cxn>
                  <a:cxn ang="0">
                    <a:pos x="225" y="278"/>
                  </a:cxn>
                  <a:cxn ang="0">
                    <a:pos x="232" y="271"/>
                  </a:cxn>
                  <a:cxn ang="0">
                    <a:pos x="229" y="258"/>
                  </a:cxn>
                  <a:cxn ang="0">
                    <a:pos x="258" y="286"/>
                  </a:cxn>
                  <a:cxn ang="0">
                    <a:pos x="278" y="281"/>
                  </a:cxn>
                </a:cxnLst>
                <a:rect l="0" t="0" r="r" b="b"/>
                <a:pathLst>
                  <a:path w="431" h="482">
                    <a:moveTo>
                      <a:pt x="425" y="411"/>
                    </a:moveTo>
                    <a:lnTo>
                      <a:pt x="424" y="401"/>
                    </a:lnTo>
                    <a:lnTo>
                      <a:pt x="420" y="398"/>
                    </a:lnTo>
                    <a:lnTo>
                      <a:pt x="419" y="391"/>
                    </a:lnTo>
                    <a:lnTo>
                      <a:pt x="414" y="387"/>
                    </a:lnTo>
                    <a:lnTo>
                      <a:pt x="402" y="383"/>
                    </a:lnTo>
                    <a:lnTo>
                      <a:pt x="391" y="362"/>
                    </a:lnTo>
                    <a:lnTo>
                      <a:pt x="389" y="357"/>
                    </a:lnTo>
                    <a:lnTo>
                      <a:pt x="385" y="355"/>
                    </a:lnTo>
                    <a:lnTo>
                      <a:pt x="375" y="336"/>
                    </a:lnTo>
                    <a:lnTo>
                      <a:pt x="386" y="333"/>
                    </a:lnTo>
                    <a:lnTo>
                      <a:pt x="393" y="322"/>
                    </a:lnTo>
                    <a:lnTo>
                      <a:pt x="391" y="315"/>
                    </a:lnTo>
                    <a:lnTo>
                      <a:pt x="399" y="309"/>
                    </a:lnTo>
                    <a:lnTo>
                      <a:pt x="401" y="301"/>
                    </a:lnTo>
                    <a:lnTo>
                      <a:pt x="385" y="284"/>
                    </a:lnTo>
                    <a:lnTo>
                      <a:pt x="376" y="260"/>
                    </a:lnTo>
                    <a:lnTo>
                      <a:pt x="357" y="258"/>
                    </a:lnTo>
                    <a:lnTo>
                      <a:pt x="338" y="248"/>
                    </a:lnTo>
                    <a:lnTo>
                      <a:pt x="331" y="233"/>
                    </a:lnTo>
                    <a:lnTo>
                      <a:pt x="328" y="215"/>
                    </a:lnTo>
                    <a:lnTo>
                      <a:pt x="288" y="157"/>
                    </a:lnTo>
                    <a:lnTo>
                      <a:pt x="283" y="143"/>
                    </a:lnTo>
                    <a:lnTo>
                      <a:pt x="275" y="162"/>
                    </a:lnTo>
                    <a:lnTo>
                      <a:pt x="260" y="159"/>
                    </a:lnTo>
                    <a:lnTo>
                      <a:pt x="248" y="160"/>
                    </a:lnTo>
                    <a:lnTo>
                      <a:pt x="244" y="158"/>
                    </a:lnTo>
                    <a:lnTo>
                      <a:pt x="231" y="160"/>
                    </a:lnTo>
                    <a:lnTo>
                      <a:pt x="235" y="148"/>
                    </a:lnTo>
                    <a:lnTo>
                      <a:pt x="233" y="139"/>
                    </a:lnTo>
                    <a:lnTo>
                      <a:pt x="221" y="135"/>
                    </a:lnTo>
                    <a:lnTo>
                      <a:pt x="212" y="143"/>
                    </a:lnTo>
                    <a:lnTo>
                      <a:pt x="206" y="137"/>
                    </a:lnTo>
                    <a:lnTo>
                      <a:pt x="192" y="132"/>
                    </a:lnTo>
                    <a:lnTo>
                      <a:pt x="171" y="131"/>
                    </a:lnTo>
                    <a:lnTo>
                      <a:pt x="162" y="128"/>
                    </a:lnTo>
                    <a:lnTo>
                      <a:pt x="137" y="124"/>
                    </a:lnTo>
                    <a:lnTo>
                      <a:pt x="131" y="127"/>
                    </a:lnTo>
                    <a:lnTo>
                      <a:pt x="125" y="117"/>
                    </a:lnTo>
                    <a:lnTo>
                      <a:pt x="126" y="109"/>
                    </a:lnTo>
                    <a:lnTo>
                      <a:pt x="117" y="91"/>
                    </a:lnTo>
                    <a:lnTo>
                      <a:pt x="98" y="67"/>
                    </a:lnTo>
                    <a:lnTo>
                      <a:pt x="113" y="54"/>
                    </a:lnTo>
                    <a:lnTo>
                      <a:pt x="111" y="53"/>
                    </a:lnTo>
                    <a:lnTo>
                      <a:pt x="109" y="45"/>
                    </a:lnTo>
                    <a:lnTo>
                      <a:pt x="96" y="51"/>
                    </a:lnTo>
                    <a:lnTo>
                      <a:pt x="84" y="38"/>
                    </a:lnTo>
                    <a:lnTo>
                      <a:pt x="75" y="25"/>
                    </a:lnTo>
                    <a:lnTo>
                      <a:pt x="63" y="9"/>
                    </a:lnTo>
                    <a:lnTo>
                      <a:pt x="47" y="10"/>
                    </a:lnTo>
                    <a:lnTo>
                      <a:pt x="19" y="0"/>
                    </a:lnTo>
                    <a:lnTo>
                      <a:pt x="0" y="104"/>
                    </a:lnTo>
                    <a:lnTo>
                      <a:pt x="25" y="137"/>
                    </a:lnTo>
                    <a:lnTo>
                      <a:pt x="39" y="137"/>
                    </a:lnTo>
                    <a:lnTo>
                      <a:pt x="63" y="181"/>
                    </a:lnTo>
                    <a:lnTo>
                      <a:pt x="59" y="203"/>
                    </a:lnTo>
                    <a:lnTo>
                      <a:pt x="54" y="215"/>
                    </a:lnTo>
                    <a:lnTo>
                      <a:pt x="45" y="220"/>
                    </a:lnTo>
                    <a:lnTo>
                      <a:pt x="43" y="238"/>
                    </a:lnTo>
                    <a:lnTo>
                      <a:pt x="43" y="238"/>
                    </a:lnTo>
                    <a:lnTo>
                      <a:pt x="46" y="249"/>
                    </a:lnTo>
                    <a:lnTo>
                      <a:pt x="89" y="299"/>
                    </a:lnTo>
                    <a:lnTo>
                      <a:pt x="91" y="312"/>
                    </a:lnTo>
                    <a:lnTo>
                      <a:pt x="97" y="312"/>
                    </a:lnTo>
                    <a:lnTo>
                      <a:pt x="101" y="325"/>
                    </a:lnTo>
                    <a:lnTo>
                      <a:pt x="113" y="348"/>
                    </a:lnTo>
                    <a:lnTo>
                      <a:pt x="118" y="363"/>
                    </a:lnTo>
                    <a:lnTo>
                      <a:pt x="125" y="368"/>
                    </a:lnTo>
                    <a:lnTo>
                      <a:pt x="138" y="369"/>
                    </a:lnTo>
                    <a:lnTo>
                      <a:pt x="153" y="401"/>
                    </a:lnTo>
                    <a:lnTo>
                      <a:pt x="159" y="410"/>
                    </a:lnTo>
                    <a:lnTo>
                      <a:pt x="158" y="399"/>
                    </a:lnTo>
                    <a:lnTo>
                      <a:pt x="169" y="399"/>
                    </a:lnTo>
                    <a:lnTo>
                      <a:pt x="169" y="402"/>
                    </a:lnTo>
                    <a:lnTo>
                      <a:pt x="171" y="406"/>
                    </a:lnTo>
                    <a:lnTo>
                      <a:pt x="181" y="405"/>
                    </a:lnTo>
                    <a:lnTo>
                      <a:pt x="186" y="420"/>
                    </a:lnTo>
                    <a:lnTo>
                      <a:pt x="188" y="435"/>
                    </a:lnTo>
                    <a:lnTo>
                      <a:pt x="208" y="449"/>
                    </a:lnTo>
                    <a:lnTo>
                      <a:pt x="214" y="450"/>
                    </a:lnTo>
                    <a:lnTo>
                      <a:pt x="236" y="454"/>
                    </a:lnTo>
                    <a:lnTo>
                      <a:pt x="235" y="448"/>
                    </a:lnTo>
                    <a:lnTo>
                      <a:pt x="234" y="437"/>
                    </a:lnTo>
                    <a:lnTo>
                      <a:pt x="234" y="437"/>
                    </a:lnTo>
                    <a:lnTo>
                      <a:pt x="243" y="431"/>
                    </a:lnTo>
                    <a:lnTo>
                      <a:pt x="250" y="431"/>
                    </a:lnTo>
                    <a:lnTo>
                      <a:pt x="250" y="431"/>
                    </a:lnTo>
                    <a:lnTo>
                      <a:pt x="250" y="431"/>
                    </a:lnTo>
                    <a:lnTo>
                      <a:pt x="251" y="434"/>
                    </a:lnTo>
                    <a:lnTo>
                      <a:pt x="251" y="438"/>
                    </a:lnTo>
                    <a:lnTo>
                      <a:pt x="257" y="442"/>
                    </a:lnTo>
                    <a:lnTo>
                      <a:pt x="264" y="438"/>
                    </a:lnTo>
                    <a:lnTo>
                      <a:pt x="264" y="438"/>
                    </a:lnTo>
                    <a:lnTo>
                      <a:pt x="265" y="439"/>
                    </a:lnTo>
                    <a:lnTo>
                      <a:pt x="266" y="442"/>
                    </a:lnTo>
                    <a:lnTo>
                      <a:pt x="268" y="442"/>
                    </a:lnTo>
                    <a:lnTo>
                      <a:pt x="272" y="441"/>
                    </a:lnTo>
                    <a:lnTo>
                      <a:pt x="276" y="448"/>
                    </a:lnTo>
                    <a:lnTo>
                      <a:pt x="278" y="451"/>
                    </a:lnTo>
                    <a:lnTo>
                      <a:pt x="287" y="457"/>
                    </a:lnTo>
                    <a:lnTo>
                      <a:pt x="298" y="470"/>
                    </a:lnTo>
                    <a:lnTo>
                      <a:pt x="301" y="476"/>
                    </a:lnTo>
                    <a:lnTo>
                      <a:pt x="304" y="482"/>
                    </a:lnTo>
                    <a:lnTo>
                      <a:pt x="311" y="475"/>
                    </a:lnTo>
                    <a:lnTo>
                      <a:pt x="316" y="463"/>
                    </a:lnTo>
                    <a:lnTo>
                      <a:pt x="326" y="464"/>
                    </a:lnTo>
                    <a:lnTo>
                      <a:pt x="330" y="466"/>
                    </a:lnTo>
                    <a:lnTo>
                      <a:pt x="333" y="454"/>
                    </a:lnTo>
                    <a:lnTo>
                      <a:pt x="328" y="448"/>
                    </a:lnTo>
                    <a:lnTo>
                      <a:pt x="334" y="437"/>
                    </a:lnTo>
                    <a:lnTo>
                      <a:pt x="333" y="430"/>
                    </a:lnTo>
                    <a:lnTo>
                      <a:pt x="337" y="426"/>
                    </a:lnTo>
                    <a:lnTo>
                      <a:pt x="341" y="419"/>
                    </a:lnTo>
                    <a:lnTo>
                      <a:pt x="352" y="422"/>
                    </a:lnTo>
                    <a:lnTo>
                      <a:pt x="360" y="416"/>
                    </a:lnTo>
                    <a:lnTo>
                      <a:pt x="367" y="418"/>
                    </a:lnTo>
                    <a:lnTo>
                      <a:pt x="371" y="426"/>
                    </a:lnTo>
                    <a:lnTo>
                      <a:pt x="375" y="426"/>
                    </a:lnTo>
                    <a:lnTo>
                      <a:pt x="382" y="432"/>
                    </a:lnTo>
                    <a:lnTo>
                      <a:pt x="381" y="439"/>
                    </a:lnTo>
                    <a:lnTo>
                      <a:pt x="384" y="440"/>
                    </a:lnTo>
                    <a:lnTo>
                      <a:pt x="400" y="438"/>
                    </a:lnTo>
                    <a:lnTo>
                      <a:pt x="404" y="432"/>
                    </a:lnTo>
                    <a:lnTo>
                      <a:pt x="414" y="425"/>
                    </a:lnTo>
                    <a:lnTo>
                      <a:pt x="414" y="419"/>
                    </a:lnTo>
                    <a:lnTo>
                      <a:pt x="420" y="416"/>
                    </a:lnTo>
                    <a:lnTo>
                      <a:pt x="431" y="416"/>
                    </a:lnTo>
                    <a:lnTo>
                      <a:pt x="425" y="411"/>
                    </a:lnTo>
                    <a:close/>
                    <a:moveTo>
                      <a:pt x="272" y="289"/>
                    </a:moveTo>
                    <a:lnTo>
                      <a:pt x="264" y="292"/>
                    </a:lnTo>
                    <a:lnTo>
                      <a:pt x="263" y="307"/>
                    </a:lnTo>
                    <a:lnTo>
                      <a:pt x="258" y="293"/>
                    </a:lnTo>
                    <a:lnTo>
                      <a:pt x="241" y="301"/>
                    </a:lnTo>
                    <a:lnTo>
                      <a:pt x="234" y="291"/>
                    </a:lnTo>
                    <a:lnTo>
                      <a:pt x="225" y="278"/>
                    </a:lnTo>
                    <a:lnTo>
                      <a:pt x="232" y="278"/>
                    </a:lnTo>
                    <a:lnTo>
                      <a:pt x="236" y="276"/>
                    </a:lnTo>
                    <a:lnTo>
                      <a:pt x="232" y="271"/>
                    </a:lnTo>
                    <a:lnTo>
                      <a:pt x="225" y="271"/>
                    </a:lnTo>
                    <a:lnTo>
                      <a:pt x="224" y="263"/>
                    </a:lnTo>
                    <a:lnTo>
                      <a:pt x="229" y="258"/>
                    </a:lnTo>
                    <a:lnTo>
                      <a:pt x="236" y="270"/>
                    </a:lnTo>
                    <a:lnTo>
                      <a:pt x="242" y="270"/>
                    </a:lnTo>
                    <a:lnTo>
                      <a:pt x="258" y="286"/>
                    </a:lnTo>
                    <a:lnTo>
                      <a:pt x="265" y="281"/>
                    </a:lnTo>
                    <a:lnTo>
                      <a:pt x="271" y="276"/>
                    </a:lnTo>
                    <a:lnTo>
                      <a:pt x="278" y="281"/>
                    </a:lnTo>
                    <a:lnTo>
                      <a:pt x="272" y="289"/>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5" name="Freeform 70"/>
              <p:cNvSpPr>
                <a:spLocks/>
              </p:cNvSpPr>
              <p:nvPr/>
            </p:nvSpPr>
            <p:spPr bwMode="auto">
              <a:xfrm>
                <a:off x="4717" y="2499"/>
                <a:ext cx="187" cy="233"/>
              </a:xfrm>
              <a:custGeom>
                <a:avLst/>
                <a:gdLst/>
                <a:ahLst/>
                <a:cxnLst>
                  <a:cxn ang="0">
                    <a:pos x="174" y="66"/>
                  </a:cxn>
                  <a:cxn ang="0">
                    <a:pos x="177" y="56"/>
                  </a:cxn>
                  <a:cxn ang="0">
                    <a:pos x="162" y="28"/>
                  </a:cxn>
                  <a:cxn ang="0">
                    <a:pos x="163" y="58"/>
                  </a:cxn>
                  <a:cxn ang="0">
                    <a:pos x="126" y="27"/>
                  </a:cxn>
                  <a:cxn ang="0">
                    <a:pos x="104" y="14"/>
                  </a:cxn>
                  <a:cxn ang="0">
                    <a:pos x="86" y="11"/>
                  </a:cxn>
                  <a:cxn ang="0">
                    <a:pos x="58" y="38"/>
                  </a:cxn>
                  <a:cxn ang="0">
                    <a:pos x="39" y="80"/>
                  </a:cxn>
                  <a:cxn ang="0">
                    <a:pos x="18" y="84"/>
                  </a:cxn>
                  <a:cxn ang="0">
                    <a:pos x="4" y="110"/>
                  </a:cxn>
                  <a:cxn ang="0">
                    <a:pos x="3" y="124"/>
                  </a:cxn>
                  <a:cxn ang="0">
                    <a:pos x="11" y="147"/>
                  </a:cxn>
                  <a:cxn ang="0">
                    <a:pos x="16" y="161"/>
                  </a:cxn>
                  <a:cxn ang="0">
                    <a:pos x="7" y="175"/>
                  </a:cxn>
                  <a:cxn ang="0">
                    <a:pos x="23" y="216"/>
                  </a:cxn>
                  <a:cxn ang="0">
                    <a:pos x="28" y="223"/>
                  </a:cxn>
                  <a:cxn ang="0">
                    <a:pos x="54" y="223"/>
                  </a:cxn>
                  <a:cxn ang="0">
                    <a:pos x="71" y="226"/>
                  </a:cxn>
                  <a:cxn ang="0">
                    <a:pos x="66" y="206"/>
                  </a:cxn>
                  <a:cxn ang="0">
                    <a:pos x="73" y="209"/>
                  </a:cxn>
                  <a:cxn ang="0">
                    <a:pos x="80" y="219"/>
                  </a:cxn>
                  <a:cxn ang="0">
                    <a:pos x="83" y="220"/>
                  </a:cxn>
                  <a:cxn ang="0">
                    <a:pos x="86" y="216"/>
                  </a:cxn>
                  <a:cxn ang="0">
                    <a:pos x="82" y="211"/>
                  </a:cxn>
                  <a:cxn ang="0">
                    <a:pos x="83" y="203"/>
                  </a:cxn>
                  <a:cxn ang="0">
                    <a:pos x="86" y="201"/>
                  </a:cxn>
                  <a:cxn ang="0">
                    <a:pos x="86" y="199"/>
                  </a:cxn>
                  <a:cxn ang="0">
                    <a:pos x="92" y="194"/>
                  </a:cxn>
                  <a:cxn ang="0">
                    <a:pos x="97" y="189"/>
                  </a:cxn>
                  <a:cxn ang="0">
                    <a:pos x="102" y="191"/>
                  </a:cxn>
                  <a:cxn ang="0">
                    <a:pos x="105" y="192"/>
                  </a:cxn>
                  <a:cxn ang="0">
                    <a:pos x="110" y="190"/>
                  </a:cxn>
                  <a:cxn ang="0">
                    <a:pos x="121" y="186"/>
                  </a:cxn>
                  <a:cxn ang="0">
                    <a:pos x="125" y="185"/>
                  </a:cxn>
                  <a:cxn ang="0">
                    <a:pos x="130" y="182"/>
                  </a:cxn>
                  <a:cxn ang="0">
                    <a:pos x="135" y="180"/>
                  </a:cxn>
                  <a:cxn ang="0">
                    <a:pos x="138" y="180"/>
                  </a:cxn>
                  <a:cxn ang="0">
                    <a:pos x="164" y="153"/>
                  </a:cxn>
                  <a:cxn ang="0">
                    <a:pos x="170" y="126"/>
                  </a:cxn>
                  <a:cxn ang="0">
                    <a:pos x="174" y="106"/>
                  </a:cxn>
                  <a:cxn ang="0">
                    <a:pos x="178" y="85"/>
                  </a:cxn>
                </a:cxnLst>
                <a:rect l="0" t="0" r="r" b="b"/>
                <a:pathLst>
                  <a:path w="187" h="233">
                    <a:moveTo>
                      <a:pt x="187" y="80"/>
                    </a:moveTo>
                    <a:lnTo>
                      <a:pt x="183" y="72"/>
                    </a:lnTo>
                    <a:lnTo>
                      <a:pt x="174" y="66"/>
                    </a:lnTo>
                    <a:lnTo>
                      <a:pt x="183" y="65"/>
                    </a:lnTo>
                    <a:lnTo>
                      <a:pt x="184" y="58"/>
                    </a:lnTo>
                    <a:lnTo>
                      <a:pt x="177" y="56"/>
                    </a:lnTo>
                    <a:lnTo>
                      <a:pt x="170" y="44"/>
                    </a:lnTo>
                    <a:lnTo>
                      <a:pt x="166" y="27"/>
                    </a:lnTo>
                    <a:lnTo>
                      <a:pt x="162" y="28"/>
                    </a:lnTo>
                    <a:lnTo>
                      <a:pt x="162" y="37"/>
                    </a:lnTo>
                    <a:lnTo>
                      <a:pt x="167" y="54"/>
                    </a:lnTo>
                    <a:lnTo>
                      <a:pt x="163" y="58"/>
                    </a:lnTo>
                    <a:lnTo>
                      <a:pt x="154" y="56"/>
                    </a:lnTo>
                    <a:lnTo>
                      <a:pt x="137" y="41"/>
                    </a:lnTo>
                    <a:lnTo>
                      <a:pt x="126" y="27"/>
                    </a:lnTo>
                    <a:lnTo>
                      <a:pt x="124" y="14"/>
                    </a:lnTo>
                    <a:lnTo>
                      <a:pt x="116" y="9"/>
                    </a:lnTo>
                    <a:lnTo>
                      <a:pt x="104" y="14"/>
                    </a:lnTo>
                    <a:lnTo>
                      <a:pt x="99" y="24"/>
                    </a:lnTo>
                    <a:lnTo>
                      <a:pt x="91" y="25"/>
                    </a:lnTo>
                    <a:lnTo>
                      <a:pt x="86" y="11"/>
                    </a:lnTo>
                    <a:lnTo>
                      <a:pt x="86" y="0"/>
                    </a:lnTo>
                    <a:lnTo>
                      <a:pt x="62" y="0"/>
                    </a:lnTo>
                    <a:lnTo>
                      <a:pt x="58" y="38"/>
                    </a:lnTo>
                    <a:lnTo>
                      <a:pt x="50" y="47"/>
                    </a:lnTo>
                    <a:lnTo>
                      <a:pt x="50" y="70"/>
                    </a:lnTo>
                    <a:lnTo>
                      <a:pt x="39" y="80"/>
                    </a:lnTo>
                    <a:lnTo>
                      <a:pt x="19" y="77"/>
                    </a:lnTo>
                    <a:lnTo>
                      <a:pt x="17" y="80"/>
                    </a:lnTo>
                    <a:lnTo>
                      <a:pt x="18" y="84"/>
                    </a:lnTo>
                    <a:lnTo>
                      <a:pt x="9" y="94"/>
                    </a:lnTo>
                    <a:lnTo>
                      <a:pt x="2" y="94"/>
                    </a:lnTo>
                    <a:lnTo>
                      <a:pt x="4" y="110"/>
                    </a:lnTo>
                    <a:lnTo>
                      <a:pt x="3" y="110"/>
                    </a:lnTo>
                    <a:lnTo>
                      <a:pt x="0" y="111"/>
                    </a:lnTo>
                    <a:lnTo>
                      <a:pt x="3" y="124"/>
                    </a:lnTo>
                    <a:lnTo>
                      <a:pt x="0" y="129"/>
                    </a:lnTo>
                    <a:lnTo>
                      <a:pt x="10" y="137"/>
                    </a:lnTo>
                    <a:lnTo>
                      <a:pt x="11" y="147"/>
                    </a:lnTo>
                    <a:lnTo>
                      <a:pt x="11" y="148"/>
                    </a:lnTo>
                    <a:lnTo>
                      <a:pt x="10" y="152"/>
                    </a:lnTo>
                    <a:lnTo>
                      <a:pt x="16" y="161"/>
                    </a:lnTo>
                    <a:lnTo>
                      <a:pt x="14" y="161"/>
                    </a:lnTo>
                    <a:lnTo>
                      <a:pt x="11" y="169"/>
                    </a:lnTo>
                    <a:lnTo>
                      <a:pt x="7" y="175"/>
                    </a:lnTo>
                    <a:lnTo>
                      <a:pt x="11" y="184"/>
                    </a:lnTo>
                    <a:lnTo>
                      <a:pt x="18" y="196"/>
                    </a:lnTo>
                    <a:lnTo>
                      <a:pt x="23" y="216"/>
                    </a:lnTo>
                    <a:lnTo>
                      <a:pt x="23" y="216"/>
                    </a:lnTo>
                    <a:lnTo>
                      <a:pt x="23" y="217"/>
                    </a:lnTo>
                    <a:lnTo>
                      <a:pt x="28" y="223"/>
                    </a:lnTo>
                    <a:lnTo>
                      <a:pt x="33" y="218"/>
                    </a:lnTo>
                    <a:lnTo>
                      <a:pt x="41" y="217"/>
                    </a:lnTo>
                    <a:lnTo>
                      <a:pt x="54" y="223"/>
                    </a:lnTo>
                    <a:lnTo>
                      <a:pt x="66" y="233"/>
                    </a:lnTo>
                    <a:lnTo>
                      <a:pt x="72" y="233"/>
                    </a:lnTo>
                    <a:lnTo>
                      <a:pt x="71" y="226"/>
                    </a:lnTo>
                    <a:lnTo>
                      <a:pt x="63" y="210"/>
                    </a:lnTo>
                    <a:lnTo>
                      <a:pt x="65" y="209"/>
                    </a:lnTo>
                    <a:lnTo>
                      <a:pt x="66" y="206"/>
                    </a:lnTo>
                    <a:lnTo>
                      <a:pt x="72" y="204"/>
                    </a:lnTo>
                    <a:lnTo>
                      <a:pt x="72" y="206"/>
                    </a:lnTo>
                    <a:lnTo>
                      <a:pt x="73" y="209"/>
                    </a:lnTo>
                    <a:lnTo>
                      <a:pt x="74" y="212"/>
                    </a:lnTo>
                    <a:lnTo>
                      <a:pt x="76" y="215"/>
                    </a:lnTo>
                    <a:lnTo>
                      <a:pt x="80" y="219"/>
                    </a:lnTo>
                    <a:lnTo>
                      <a:pt x="83" y="221"/>
                    </a:lnTo>
                    <a:lnTo>
                      <a:pt x="83" y="221"/>
                    </a:lnTo>
                    <a:lnTo>
                      <a:pt x="83" y="220"/>
                    </a:lnTo>
                    <a:lnTo>
                      <a:pt x="85" y="216"/>
                    </a:lnTo>
                    <a:lnTo>
                      <a:pt x="86" y="216"/>
                    </a:lnTo>
                    <a:lnTo>
                      <a:pt x="86" y="216"/>
                    </a:lnTo>
                    <a:lnTo>
                      <a:pt x="86" y="215"/>
                    </a:lnTo>
                    <a:lnTo>
                      <a:pt x="82" y="212"/>
                    </a:lnTo>
                    <a:lnTo>
                      <a:pt x="82" y="211"/>
                    </a:lnTo>
                    <a:lnTo>
                      <a:pt x="82" y="207"/>
                    </a:lnTo>
                    <a:lnTo>
                      <a:pt x="82" y="206"/>
                    </a:lnTo>
                    <a:lnTo>
                      <a:pt x="83" y="203"/>
                    </a:lnTo>
                    <a:lnTo>
                      <a:pt x="84" y="202"/>
                    </a:lnTo>
                    <a:lnTo>
                      <a:pt x="86" y="201"/>
                    </a:lnTo>
                    <a:lnTo>
                      <a:pt x="86" y="201"/>
                    </a:lnTo>
                    <a:lnTo>
                      <a:pt x="87" y="201"/>
                    </a:lnTo>
                    <a:lnTo>
                      <a:pt x="87" y="200"/>
                    </a:lnTo>
                    <a:lnTo>
                      <a:pt x="86" y="199"/>
                    </a:lnTo>
                    <a:lnTo>
                      <a:pt x="90" y="195"/>
                    </a:lnTo>
                    <a:lnTo>
                      <a:pt x="90" y="195"/>
                    </a:lnTo>
                    <a:lnTo>
                      <a:pt x="92" y="194"/>
                    </a:lnTo>
                    <a:lnTo>
                      <a:pt x="91" y="188"/>
                    </a:lnTo>
                    <a:lnTo>
                      <a:pt x="95" y="189"/>
                    </a:lnTo>
                    <a:lnTo>
                      <a:pt x="97" y="189"/>
                    </a:lnTo>
                    <a:lnTo>
                      <a:pt x="100" y="189"/>
                    </a:lnTo>
                    <a:lnTo>
                      <a:pt x="101" y="190"/>
                    </a:lnTo>
                    <a:lnTo>
                      <a:pt x="102" y="191"/>
                    </a:lnTo>
                    <a:lnTo>
                      <a:pt x="105" y="192"/>
                    </a:lnTo>
                    <a:lnTo>
                      <a:pt x="105" y="192"/>
                    </a:lnTo>
                    <a:lnTo>
                      <a:pt x="105" y="192"/>
                    </a:lnTo>
                    <a:lnTo>
                      <a:pt x="106" y="191"/>
                    </a:lnTo>
                    <a:lnTo>
                      <a:pt x="109" y="190"/>
                    </a:lnTo>
                    <a:lnTo>
                      <a:pt x="110" y="190"/>
                    </a:lnTo>
                    <a:lnTo>
                      <a:pt x="112" y="190"/>
                    </a:lnTo>
                    <a:lnTo>
                      <a:pt x="112" y="189"/>
                    </a:lnTo>
                    <a:lnTo>
                      <a:pt x="121" y="186"/>
                    </a:lnTo>
                    <a:lnTo>
                      <a:pt x="121" y="186"/>
                    </a:lnTo>
                    <a:lnTo>
                      <a:pt x="124" y="185"/>
                    </a:lnTo>
                    <a:lnTo>
                      <a:pt x="125" y="185"/>
                    </a:lnTo>
                    <a:lnTo>
                      <a:pt x="128" y="182"/>
                    </a:lnTo>
                    <a:lnTo>
                      <a:pt x="129" y="182"/>
                    </a:lnTo>
                    <a:lnTo>
                      <a:pt x="130" y="182"/>
                    </a:lnTo>
                    <a:lnTo>
                      <a:pt x="134" y="179"/>
                    </a:lnTo>
                    <a:lnTo>
                      <a:pt x="135" y="180"/>
                    </a:lnTo>
                    <a:lnTo>
                      <a:pt x="135" y="180"/>
                    </a:lnTo>
                    <a:lnTo>
                      <a:pt x="137" y="180"/>
                    </a:lnTo>
                    <a:lnTo>
                      <a:pt x="137" y="180"/>
                    </a:lnTo>
                    <a:lnTo>
                      <a:pt x="138" y="180"/>
                    </a:lnTo>
                    <a:lnTo>
                      <a:pt x="142" y="164"/>
                    </a:lnTo>
                    <a:lnTo>
                      <a:pt x="158" y="159"/>
                    </a:lnTo>
                    <a:lnTo>
                      <a:pt x="164" y="153"/>
                    </a:lnTo>
                    <a:lnTo>
                      <a:pt x="167" y="127"/>
                    </a:lnTo>
                    <a:lnTo>
                      <a:pt x="168" y="127"/>
                    </a:lnTo>
                    <a:lnTo>
                      <a:pt x="170" y="126"/>
                    </a:lnTo>
                    <a:lnTo>
                      <a:pt x="163" y="117"/>
                    </a:lnTo>
                    <a:lnTo>
                      <a:pt x="172" y="114"/>
                    </a:lnTo>
                    <a:lnTo>
                      <a:pt x="174" y="106"/>
                    </a:lnTo>
                    <a:lnTo>
                      <a:pt x="176" y="94"/>
                    </a:lnTo>
                    <a:lnTo>
                      <a:pt x="178" y="95"/>
                    </a:lnTo>
                    <a:lnTo>
                      <a:pt x="178" y="85"/>
                    </a:lnTo>
                    <a:lnTo>
                      <a:pt x="184" y="85"/>
                    </a:lnTo>
                    <a:lnTo>
                      <a:pt x="187" y="80"/>
                    </a:lnTo>
                    <a:close/>
                  </a:path>
                </a:pathLst>
              </a:custGeom>
              <a:solidFill>
                <a:srgbClr val="ED7A27"/>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dirty="0">
                  <a:solidFill>
                    <a:srgbClr val="444444"/>
                  </a:solidFill>
                </a:endParaRPr>
              </a:p>
            </p:txBody>
          </p:sp>
          <p:sp>
            <p:nvSpPr>
              <p:cNvPr id="16" name="Freeform 71"/>
              <p:cNvSpPr>
                <a:spLocks/>
              </p:cNvSpPr>
              <p:nvPr/>
            </p:nvSpPr>
            <p:spPr bwMode="auto">
              <a:xfrm>
                <a:off x="4535" y="1831"/>
                <a:ext cx="401" cy="369"/>
              </a:xfrm>
              <a:custGeom>
                <a:avLst/>
                <a:gdLst/>
                <a:ahLst/>
                <a:cxnLst>
                  <a:cxn ang="0">
                    <a:pos x="259" y="25"/>
                  </a:cxn>
                  <a:cxn ang="0">
                    <a:pos x="181" y="12"/>
                  </a:cxn>
                  <a:cxn ang="0">
                    <a:pos x="162" y="25"/>
                  </a:cxn>
                  <a:cxn ang="0">
                    <a:pos x="165" y="60"/>
                  </a:cxn>
                  <a:cxn ang="0">
                    <a:pos x="136" y="68"/>
                  </a:cxn>
                  <a:cxn ang="0">
                    <a:pos x="118" y="66"/>
                  </a:cxn>
                  <a:cxn ang="0">
                    <a:pos x="97" y="68"/>
                  </a:cxn>
                  <a:cxn ang="0">
                    <a:pos x="110" y="90"/>
                  </a:cxn>
                  <a:cxn ang="0">
                    <a:pos x="109" y="112"/>
                  </a:cxn>
                  <a:cxn ang="0">
                    <a:pos x="123" y="114"/>
                  </a:cxn>
                  <a:cxn ang="0">
                    <a:pos x="165" y="164"/>
                  </a:cxn>
                  <a:cxn ang="0">
                    <a:pos x="170" y="218"/>
                  </a:cxn>
                  <a:cxn ang="0">
                    <a:pos x="148" y="248"/>
                  </a:cxn>
                  <a:cxn ang="0">
                    <a:pos x="133" y="260"/>
                  </a:cxn>
                  <a:cxn ang="0">
                    <a:pos x="106" y="261"/>
                  </a:cxn>
                  <a:cxn ang="0">
                    <a:pos x="41" y="282"/>
                  </a:cxn>
                  <a:cxn ang="0">
                    <a:pos x="24" y="283"/>
                  </a:cxn>
                  <a:cxn ang="0">
                    <a:pos x="1" y="283"/>
                  </a:cxn>
                  <a:cxn ang="0">
                    <a:pos x="4" y="310"/>
                  </a:cxn>
                  <a:cxn ang="0">
                    <a:pos x="0" y="310"/>
                  </a:cxn>
                  <a:cxn ang="0">
                    <a:pos x="6" y="319"/>
                  </a:cxn>
                  <a:cxn ang="0">
                    <a:pos x="32" y="347"/>
                  </a:cxn>
                  <a:cxn ang="0">
                    <a:pos x="47" y="342"/>
                  </a:cxn>
                  <a:cxn ang="0">
                    <a:pos x="75" y="329"/>
                  </a:cxn>
                  <a:cxn ang="0">
                    <a:pos x="116" y="350"/>
                  </a:cxn>
                  <a:cxn ang="0">
                    <a:pos x="157" y="350"/>
                  </a:cxn>
                  <a:cxn ang="0">
                    <a:pos x="194" y="363"/>
                  </a:cxn>
                  <a:cxn ang="0">
                    <a:pos x="211" y="365"/>
                  </a:cxn>
                  <a:cxn ang="0">
                    <a:pos x="225" y="366"/>
                  </a:cxn>
                  <a:cxn ang="0">
                    <a:pos x="249" y="369"/>
                  </a:cxn>
                  <a:cxn ang="0">
                    <a:pos x="252" y="361"/>
                  </a:cxn>
                  <a:cxn ang="0">
                    <a:pos x="263" y="350"/>
                  </a:cxn>
                  <a:cxn ang="0">
                    <a:pos x="241" y="334"/>
                  </a:cxn>
                  <a:cxn ang="0">
                    <a:pos x="250" y="324"/>
                  </a:cxn>
                  <a:cxn ang="0">
                    <a:pos x="238" y="305"/>
                  </a:cxn>
                  <a:cxn ang="0">
                    <a:pos x="245" y="296"/>
                  </a:cxn>
                  <a:cxn ang="0">
                    <a:pos x="267" y="313"/>
                  </a:cxn>
                  <a:cxn ang="0">
                    <a:pos x="271" y="297"/>
                  </a:cxn>
                  <a:cxn ang="0">
                    <a:pos x="285" y="288"/>
                  </a:cxn>
                  <a:cxn ang="0">
                    <a:pos x="291" y="269"/>
                  </a:cxn>
                  <a:cxn ang="0">
                    <a:pos x="307" y="248"/>
                  </a:cxn>
                  <a:cxn ang="0">
                    <a:pos x="293" y="243"/>
                  </a:cxn>
                  <a:cxn ang="0">
                    <a:pos x="317" y="232"/>
                  </a:cxn>
                  <a:cxn ang="0">
                    <a:pos x="316" y="222"/>
                  </a:cxn>
                  <a:cxn ang="0">
                    <a:pos x="336" y="214"/>
                  </a:cxn>
                  <a:cxn ang="0">
                    <a:pos x="325" y="198"/>
                  </a:cxn>
                  <a:cxn ang="0">
                    <a:pos x="335" y="191"/>
                  </a:cxn>
                  <a:cxn ang="0">
                    <a:pos x="344" y="163"/>
                  </a:cxn>
                  <a:cxn ang="0">
                    <a:pos x="373" y="150"/>
                  </a:cxn>
                  <a:cxn ang="0">
                    <a:pos x="388" y="147"/>
                  </a:cxn>
                  <a:cxn ang="0">
                    <a:pos x="398" y="128"/>
                  </a:cxn>
                  <a:cxn ang="0">
                    <a:pos x="400" y="102"/>
                  </a:cxn>
                  <a:cxn ang="0">
                    <a:pos x="389" y="75"/>
                  </a:cxn>
                  <a:cxn ang="0">
                    <a:pos x="364" y="39"/>
                  </a:cxn>
                  <a:cxn ang="0">
                    <a:pos x="350" y="35"/>
                  </a:cxn>
                  <a:cxn ang="0">
                    <a:pos x="326" y="30"/>
                  </a:cxn>
                  <a:cxn ang="0">
                    <a:pos x="323" y="6"/>
                  </a:cxn>
                </a:cxnLst>
                <a:rect l="0" t="0" r="r" b="b"/>
                <a:pathLst>
                  <a:path w="401" h="369">
                    <a:moveTo>
                      <a:pt x="316" y="0"/>
                    </a:moveTo>
                    <a:lnTo>
                      <a:pt x="259" y="25"/>
                    </a:lnTo>
                    <a:lnTo>
                      <a:pt x="219" y="18"/>
                    </a:lnTo>
                    <a:lnTo>
                      <a:pt x="181" y="12"/>
                    </a:lnTo>
                    <a:lnTo>
                      <a:pt x="172" y="1"/>
                    </a:lnTo>
                    <a:lnTo>
                      <a:pt x="162" y="25"/>
                    </a:lnTo>
                    <a:lnTo>
                      <a:pt x="162" y="39"/>
                    </a:lnTo>
                    <a:lnTo>
                      <a:pt x="165" y="60"/>
                    </a:lnTo>
                    <a:lnTo>
                      <a:pt x="141" y="71"/>
                    </a:lnTo>
                    <a:lnTo>
                      <a:pt x="136" y="68"/>
                    </a:lnTo>
                    <a:lnTo>
                      <a:pt x="132" y="73"/>
                    </a:lnTo>
                    <a:lnTo>
                      <a:pt x="118" y="66"/>
                    </a:lnTo>
                    <a:lnTo>
                      <a:pt x="108" y="74"/>
                    </a:lnTo>
                    <a:lnTo>
                      <a:pt x="97" y="68"/>
                    </a:lnTo>
                    <a:lnTo>
                      <a:pt x="94" y="70"/>
                    </a:lnTo>
                    <a:lnTo>
                      <a:pt x="110" y="90"/>
                    </a:lnTo>
                    <a:lnTo>
                      <a:pt x="108" y="100"/>
                    </a:lnTo>
                    <a:lnTo>
                      <a:pt x="109" y="112"/>
                    </a:lnTo>
                    <a:lnTo>
                      <a:pt x="113" y="110"/>
                    </a:lnTo>
                    <a:lnTo>
                      <a:pt x="123" y="114"/>
                    </a:lnTo>
                    <a:lnTo>
                      <a:pt x="122" y="127"/>
                    </a:lnTo>
                    <a:lnTo>
                      <a:pt x="165" y="164"/>
                    </a:lnTo>
                    <a:lnTo>
                      <a:pt x="205" y="213"/>
                    </a:lnTo>
                    <a:lnTo>
                      <a:pt x="170" y="218"/>
                    </a:lnTo>
                    <a:lnTo>
                      <a:pt x="154" y="239"/>
                    </a:lnTo>
                    <a:lnTo>
                      <a:pt x="148" y="248"/>
                    </a:lnTo>
                    <a:lnTo>
                      <a:pt x="145" y="264"/>
                    </a:lnTo>
                    <a:lnTo>
                      <a:pt x="133" y="260"/>
                    </a:lnTo>
                    <a:lnTo>
                      <a:pt x="121" y="265"/>
                    </a:lnTo>
                    <a:lnTo>
                      <a:pt x="106" y="261"/>
                    </a:lnTo>
                    <a:lnTo>
                      <a:pt x="73" y="278"/>
                    </a:lnTo>
                    <a:lnTo>
                      <a:pt x="41" y="282"/>
                    </a:lnTo>
                    <a:lnTo>
                      <a:pt x="31" y="290"/>
                    </a:lnTo>
                    <a:lnTo>
                      <a:pt x="24" y="283"/>
                    </a:lnTo>
                    <a:lnTo>
                      <a:pt x="10" y="281"/>
                    </a:lnTo>
                    <a:lnTo>
                      <a:pt x="1" y="283"/>
                    </a:lnTo>
                    <a:lnTo>
                      <a:pt x="1" y="293"/>
                    </a:lnTo>
                    <a:lnTo>
                      <a:pt x="4" y="310"/>
                    </a:lnTo>
                    <a:lnTo>
                      <a:pt x="2" y="310"/>
                    </a:lnTo>
                    <a:lnTo>
                      <a:pt x="0" y="310"/>
                    </a:lnTo>
                    <a:lnTo>
                      <a:pt x="1" y="318"/>
                    </a:lnTo>
                    <a:lnTo>
                      <a:pt x="6" y="319"/>
                    </a:lnTo>
                    <a:lnTo>
                      <a:pt x="13" y="336"/>
                    </a:lnTo>
                    <a:lnTo>
                      <a:pt x="32" y="347"/>
                    </a:lnTo>
                    <a:lnTo>
                      <a:pt x="42" y="338"/>
                    </a:lnTo>
                    <a:lnTo>
                      <a:pt x="47" y="342"/>
                    </a:lnTo>
                    <a:lnTo>
                      <a:pt x="61" y="329"/>
                    </a:lnTo>
                    <a:lnTo>
                      <a:pt x="75" y="329"/>
                    </a:lnTo>
                    <a:lnTo>
                      <a:pt x="112" y="347"/>
                    </a:lnTo>
                    <a:lnTo>
                      <a:pt x="116" y="350"/>
                    </a:lnTo>
                    <a:lnTo>
                      <a:pt x="132" y="350"/>
                    </a:lnTo>
                    <a:lnTo>
                      <a:pt x="157" y="350"/>
                    </a:lnTo>
                    <a:lnTo>
                      <a:pt x="184" y="357"/>
                    </a:lnTo>
                    <a:lnTo>
                      <a:pt x="194" y="363"/>
                    </a:lnTo>
                    <a:lnTo>
                      <a:pt x="200" y="362"/>
                    </a:lnTo>
                    <a:lnTo>
                      <a:pt x="211" y="365"/>
                    </a:lnTo>
                    <a:lnTo>
                      <a:pt x="215" y="362"/>
                    </a:lnTo>
                    <a:lnTo>
                      <a:pt x="225" y="366"/>
                    </a:lnTo>
                    <a:lnTo>
                      <a:pt x="234" y="365"/>
                    </a:lnTo>
                    <a:lnTo>
                      <a:pt x="249" y="369"/>
                    </a:lnTo>
                    <a:lnTo>
                      <a:pt x="249" y="369"/>
                    </a:lnTo>
                    <a:lnTo>
                      <a:pt x="252" y="361"/>
                    </a:lnTo>
                    <a:lnTo>
                      <a:pt x="261" y="358"/>
                    </a:lnTo>
                    <a:lnTo>
                      <a:pt x="263" y="350"/>
                    </a:lnTo>
                    <a:lnTo>
                      <a:pt x="249" y="346"/>
                    </a:lnTo>
                    <a:lnTo>
                      <a:pt x="241" y="334"/>
                    </a:lnTo>
                    <a:lnTo>
                      <a:pt x="242" y="326"/>
                    </a:lnTo>
                    <a:lnTo>
                      <a:pt x="250" y="324"/>
                    </a:lnTo>
                    <a:lnTo>
                      <a:pt x="248" y="308"/>
                    </a:lnTo>
                    <a:lnTo>
                      <a:pt x="238" y="305"/>
                    </a:lnTo>
                    <a:lnTo>
                      <a:pt x="238" y="299"/>
                    </a:lnTo>
                    <a:lnTo>
                      <a:pt x="245" y="296"/>
                    </a:lnTo>
                    <a:lnTo>
                      <a:pt x="253" y="310"/>
                    </a:lnTo>
                    <a:lnTo>
                      <a:pt x="267" y="313"/>
                    </a:lnTo>
                    <a:lnTo>
                      <a:pt x="265" y="304"/>
                    </a:lnTo>
                    <a:lnTo>
                      <a:pt x="271" y="297"/>
                    </a:lnTo>
                    <a:lnTo>
                      <a:pt x="280" y="303"/>
                    </a:lnTo>
                    <a:lnTo>
                      <a:pt x="285" y="288"/>
                    </a:lnTo>
                    <a:lnTo>
                      <a:pt x="299" y="276"/>
                    </a:lnTo>
                    <a:lnTo>
                      <a:pt x="291" y="269"/>
                    </a:lnTo>
                    <a:lnTo>
                      <a:pt x="297" y="264"/>
                    </a:lnTo>
                    <a:lnTo>
                      <a:pt x="307" y="248"/>
                    </a:lnTo>
                    <a:lnTo>
                      <a:pt x="295" y="249"/>
                    </a:lnTo>
                    <a:lnTo>
                      <a:pt x="293" y="243"/>
                    </a:lnTo>
                    <a:lnTo>
                      <a:pt x="305" y="245"/>
                    </a:lnTo>
                    <a:lnTo>
                      <a:pt x="317" y="232"/>
                    </a:lnTo>
                    <a:lnTo>
                      <a:pt x="312" y="227"/>
                    </a:lnTo>
                    <a:lnTo>
                      <a:pt x="316" y="222"/>
                    </a:lnTo>
                    <a:lnTo>
                      <a:pt x="327" y="230"/>
                    </a:lnTo>
                    <a:lnTo>
                      <a:pt x="336" y="214"/>
                    </a:lnTo>
                    <a:lnTo>
                      <a:pt x="340" y="200"/>
                    </a:lnTo>
                    <a:lnTo>
                      <a:pt x="325" y="198"/>
                    </a:lnTo>
                    <a:lnTo>
                      <a:pt x="327" y="192"/>
                    </a:lnTo>
                    <a:lnTo>
                      <a:pt x="335" y="191"/>
                    </a:lnTo>
                    <a:lnTo>
                      <a:pt x="336" y="181"/>
                    </a:lnTo>
                    <a:lnTo>
                      <a:pt x="344" y="163"/>
                    </a:lnTo>
                    <a:lnTo>
                      <a:pt x="355" y="163"/>
                    </a:lnTo>
                    <a:lnTo>
                      <a:pt x="373" y="150"/>
                    </a:lnTo>
                    <a:lnTo>
                      <a:pt x="381" y="156"/>
                    </a:lnTo>
                    <a:lnTo>
                      <a:pt x="388" y="147"/>
                    </a:lnTo>
                    <a:lnTo>
                      <a:pt x="388" y="130"/>
                    </a:lnTo>
                    <a:lnTo>
                      <a:pt x="398" y="128"/>
                    </a:lnTo>
                    <a:lnTo>
                      <a:pt x="401" y="101"/>
                    </a:lnTo>
                    <a:lnTo>
                      <a:pt x="400" y="102"/>
                    </a:lnTo>
                    <a:lnTo>
                      <a:pt x="389" y="83"/>
                    </a:lnTo>
                    <a:lnTo>
                      <a:pt x="389" y="75"/>
                    </a:lnTo>
                    <a:lnTo>
                      <a:pt x="369" y="44"/>
                    </a:lnTo>
                    <a:lnTo>
                      <a:pt x="364" y="39"/>
                    </a:lnTo>
                    <a:lnTo>
                      <a:pt x="355" y="41"/>
                    </a:lnTo>
                    <a:lnTo>
                      <a:pt x="350" y="35"/>
                    </a:lnTo>
                    <a:lnTo>
                      <a:pt x="340" y="32"/>
                    </a:lnTo>
                    <a:lnTo>
                      <a:pt x="326" y="30"/>
                    </a:lnTo>
                    <a:lnTo>
                      <a:pt x="320" y="14"/>
                    </a:lnTo>
                    <a:lnTo>
                      <a:pt x="323" y="6"/>
                    </a:lnTo>
                    <a:lnTo>
                      <a:pt x="316" y="0"/>
                    </a:lnTo>
                    <a:close/>
                  </a:path>
                </a:pathLst>
              </a:custGeom>
              <a:solidFill>
                <a:srgbClr val="FCC113"/>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7" name="Freeform 72"/>
              <p:cNvSpPr>
                <a:spLocks noEditPoints="1"/>
              </p:cNvSpPr>
              <p:nvPr/>
            </p:nvSpPr>
            <p:spPr bwMode="auto">
              <a:xfrm>
                <a:off x="4282" y="1610"/>
                <a:ext cx="450" cy="702"/>
              </a:xfrm>
              <a:custGeom>
                <a:avLst/>
                <a:gdLst/>
                <a:ahLst/>
                <a:cxnLst>
                  <a:cxn ang="0">
                    <a:pos x="372" y="337"/>
                  </a:cxn>
                  <a:cxn ang="0">
                    <a:pos x="358" y="321"/>
                  </a:cxn>
                  <a:cxn ang="0">
                    <a:pos x="351" y="284"/>
                  </a:cxn>
                  <a:cxn ang="0">
                    <a:pos x="384" y="289"/>
                  </a:cxn>
                  <a:cxn ang="0">
                    <a:pos x="414" y="279"/>
                  </a:cxn>
                  <a:cxn ang="0">
                    <a:pos x="422" y="219"/>
                  </a:cxn>
                  <a:cxn ang="0">
                    <a:pos x="362" y="156"/>
                  </a:cxn>
                  <a:cxn ang="0">
                    <a:pos x="334" y="118"/>
                  </a:cxn>
                  <a:cxn ang="0">
                    <a:pos x="322" y="135"/>
                  </a:cxn>
                  <a:cxn ang="0">
                    <a:pos x="309" y="110"/>
                  </a:cxn>
                  <a:cxn ang="0">
                    <a:pos x="303" y="102"/>
                  </a:cxn>
                  <a:cxn ang="0">
                    <a:pos x="294" y="81"/>
                  </a:cxn>
                  <a:cxn ang="0">
                    <a:pos x="271" y="53"/>
                  </a:cxn>
                  <a:cxn ang="0">
                    <a:pos x="257" y="35"/>
                  </a:cxn>
                  <a:cxn ang="0">
                    <a:pos x="243" y="22"/>
                  </a:cxn>
                  <a:cxn ang="0">
                    <a:pos x="161" y="104"/>
                  </a:cxn>
                  <a:cxn ang="0">
                    <a:pos x="200" y="130"/>
                  </a:cxn>
                  <a:cxn ang="0">
                    <a:pos x="184" y="220"/>
                  </a:cxn>
                  <a:cxn ang="0">
                    <a:pos x="116" y="201"/>
                  </a:cxn>
                  <a:cxn ang="0">
                    <a:pos x="41" y="266"/>
                  </a:cxn>
                  <a:cxn ang="0">
                    <a:pos x="18" y="298"/>
                  </a:cxn>
                  <a:cxn ang="0">
                    <a:pos x="18" y="416"/>
                  </a:cxn>
                  <a:cxn ang="0">
                    <a:pos x="0" y="490"/>
                  </a:cxn>
                  <a:cxn ang="0">
                    <a:pos x="66" y="569"/>
                  </a:cxn>
                  <a:cxn ang="0">
                    <a:pos x="97" y="611"/>
                  </a:cxn>
                  <a:cxn ang="0">
                    <a:pos x="119" y="616"/>
                  </a:cxn>
                  <a:cxn ang="0">
                    <a:pos x="130" y="672"/>
                  </a:cxn>
                  <a:cxn ang="0">
                    <a:pos x="137" y="684"/>
                  </a:cxn>
                  <a:cxn ang="0">
                    <a:pos x="192" y="692"/>
                  </a:cxn>
                  <a:cxn ang="0">
                    <a:pos x="219" y="695"/>
                  </a:cxn>
                  <a:cxn ang="0">
                    <a:pos x="244" y="644"/>
                  </a:cxn>
                  <a:cxn ang="0">
                    <a:pos x="257" y="643"/>
                  </a:cxn>
                  <a:cxn ang="0">
                    <a:pos x="276" y="646"/>
                  </a:cxn>
                  <a:cxn ang="0">
                    <a:pos x="274" y="620"/>
                  </a:cxn>
                  <a:cxn ang="0">
                    <a:pos x="299" y="579"/>
                  </a:cxn>
                  <a:cxn ang="0">
                    <a:pos x="285" y="572"/>
                  </a:cxn>
                  <a:cxn ang="0">
                    <a:pos x="250" y="542"/>
                  </a:cxn>
                  <a:cxn ang="0">
                    <a:pos x="249" y="515"/>
                  </a:cxn>
                  <a:cxn ang="0">
                    <a:pos x="278" y="500"/>
                  </a:cxn>
                  <a:cxn ang="0">
                    <a:pos x="324" y="495"/>
                  </a:cxn>
                  <a:cxn ang="0">
                    <a:pos x="386" y="476"/>
                  </a:cxn>
                  <a:cxn ang="0">
                    <a:pos x="404" y="458"/>
                  </a:cxn>
                  <a:cxn ang="0">
                    <a:pos x="415" y="389"/>
                  </a:cxn>
                  <a:cxn ang="0">
                    <a:pos x="229" y="394"/>
                  </a:cxn>
                  <a:cxn ang="0">
                    <a:pos x="226" y="422"/>
                  </a:cxn>
                  <a:cxn ang="0">
                    <a:pos x="218" y="455"/>
                  </a:cxn>
                  <a:cxn ang="0">
                    <a:pos x="219" y="425"/>
                  </a:cxn>
                  <a:cxn ang="0">
                    <a:pos x="204" y="393"/>
                  </a:cxn>
                  <a:cxn ang="0">
                    <a:pos x="196" y="381"/>
                  </a:cxn>
                  <a:cxn ang="0">
                    <a:pos x="211" y="367"/>
                  </a:cxn>
                  <a:cxn ang="0">
                    <a:pos x="235" y="380"/>
                  </a:cxn>
                  <a:cxn ang="0">
                    <a:pos x="230" y="389"/>
                  </a:cxn>
                </a:cxnLst>
                <a:rect l="0" t="0" r="r" b="b"/>
                <a:pathLst>
                  <a:path w="450" h="702">
                    <a:moveTo>
                      <a:pt x="415" y="389"/>
                    </a:moveTo>
                    <a:lnTo>
                      <a:pt x="371" y="349"/>
                    </a:lnTo>
                    <a:lnTo>
                      <a:pt x="372" y="337"/>
                    </a:lnTo>
                    <a:lnTo>
                      <a:pt x="366" y="335"/>
                    </a:lnTo>
                    <a:lnTo>
                      <a:pt x="359" y="338"/>
                    </a:lnTo>
                    <a:lnTo>
                      <a:pt x="358" y="321"/>
                    </a:lnTo>
                    <a:lnTo>
                      <a:pt x="359" y="312"/>
                    </a:lnTo>
                    <a:lnTo>
                      <a:pt x="341" y="289"/>
                    </a:lnTo>
                    <a:lnTo>
                      <a:pt x="351" y="284"/>
                    </a:lnTo>
                    <a:lnTo>
                      <a:pt x="360" y="291"/>
                    </a:lnTo>
                    <a:lnTo>
                      <a:pt x="370" y="282"/>
                    </a:lnTo>
                    <a:lnTo>
                      <a:pt x="384" y="289"/>
                    </a:lnTo>
                    <a:lnTo>
                      <a:pt x="388" y="284"/>
                    </a:lnTo>
                    <a:lnTo>
                      <a:pt x="394" y="288"/>
                    </a:lnTo>
                    <a:lnTo>
                      <a:pt x="414" y="279"/>
                    </a:lnTo>
                    <a:lnTo>
                      <a:pt x="410" y="260"/>
                    </a:lnTo>
                    <a:lnTo>
                      <a:pt x="411" y="245"/>
                    </a:lnTo>
                    <a:lnTo>
                      <a:pt x="422" y="219"/>
                    </a:lnTo>
                    <a:lnTo>
                      <a:pt x="378" y="170"/>
                    </a:lnTo>
                    <a:lnTo>
                      <a:pt x="362" y="172"/>
                    </a:lnTo>
                    <a:lnTo>
                      <a:pt x="362" y="156"/>
                    </a:lnTo>
                    <a:lnTo>
                      <a:pt x="338" y="141"/>
                    </a:lnTo>
                    <a:lnTo>
                      <a:pt x="337" y="128"/>
                    </a:lnTo>
                    <a:lnTo>
                      <a:pt x="334" y="118"/>
                    </a:lnTo>
                    <a:lnTo>
                      <a:pt x="331" y="119"/>
                    </a:lnTo>
                    <a:lnTo>
                      <a:pt x="332" y="136"/>
                    </a:lnTo>
                    <a:lnTo>
                      <a:pt x="322" y="135"/>
                    </a:lnTo>
                    <a:lnTo>
                      <a:pt x="320" y="119"/>
                    </a:lnTo>
                    <a:lnTo>
                      <a:pt x="309" y="111"/>
                    </a:lnTo>
                    <a:lnTo>
                      <a:pt x="309" y="110"/>
                    </a:lnTo>
                    <a:lnTo>
                      <a:pt x="309" y="107"/>
                    </a:lnTo>
                    <a:lnTo>
                      <a:pt x="305" y="109"/>
                    </a:lnTo>
                    <a:lnTo>
                      <a:pt x="303" y="102"/>
                    </a:lnTo>
                    <a:lnTo>
                      <a:pt x="294" y="97"/>
                    </a:lnTo>
                    <a:lnTo>
                      <a:pt x="301" y="92"/>
                    </a:lnTo>
                    <a:lnTo>
                      <a:pt x="294" y="81"/>
                    </a:lnTo>
                    <a:lnTo>
                      <a:pt x="278" y="73"/>
                    </a:lnTo>
                    <a:lnTo>
                      <a:pt x="276" y="61"/>
                    </a:lnTo>
                    <a:lnTo>
                      <a:pt x="271" y="53"/>
                    </a:lnTo>
                    <a:lnTo>
                      <a:pt x="264" y="52"/>
                    </a:lnTo>
                    <a:lnTo>
                      <a:pt x="256" y="42"/>
                    </a:lnTo>
                    <a:lnTo>
                      <a:pt x="257" y="35"/>
                    </a:lnTo>
                    <a:lnTo>
                      <a:pt x="251" y="28"/>
                    </a:lnTo>
                    <a:lnTo>
                      <a:pt x="248" y="23"/>
                    </a:lnTo>
                    <a:lnTo>
                      <a:pt x="243" y="22"/>
                    </a:lnTo>
                    <a:lnTo>
                      <a:pt x="219" y="0"/>
                    </a:lnTo>
                    <a:lnTo>
                      <a:pt x="211" y="12"/>
                    </a:lnTo>
                    <a:lnTo>
                      <a:pt x="161" y="104"/>
                    </a:lnTo>
                    <a:lnTo>
                      <a:pt x="183" y="120"/>
                    </a:lnTo>
                    <a:lnTo>
                      <a:pt x="197" y="125"/>
                    </a:lnTo>
                    <a:lnTo>
                      <a:pt x="200" y="130"/>
                    </a:lnTo>
                    <a:lnTo>
                      <a:pt x="201" y="142"/>
                    </a:lnTo>
                    <a:lnTo>
                      <a:pt x="202" y="184"/>
                    </a:lnTo>
                    <a:lnTo>
                      <a:pt x="184" y="220"/>
                    </a:lnTo>
                    <a:lnTo>
                      <a:pt x="161" y="213"/>
                    </a:lnTo>
                    <a:lnTo>
                      <a:pt x="125" y="203"/>
                    </a:lnTo>
                    <a:lnTo>
                      <a:pt x="116" y="201"/>
                    </a:lnTo>
                    <a:lnTo>
                      <a:pt x="88" y="209"/>
                    </a:lnTo>
                    <a:lnTo>
                      <a:pt x="69" y="224"/>
                    </a:lnTo>
                    <a:lnTo>
                      <a:pt x="41" y="266"/>
                    </a:lnTo>
                    <a:lnTo>
                      <a:pt x="35" y="274"/>
                    </a:lnTo>
                    <a:lnTo>
                      <a:pt x="32" y="284"/>
                    </a:lnTo>
                    <a:lnTo>
                      <a:pt x="18" y="298"/>
                    </a:lnTo>
                    <a:lnTo>
                      <a:pt x="24" y="321"/>
                    </a:lnTo>
                    <a:lnTo>
                      <a:pt x="0" y="361"/>
                    </a:lnTo>
                    <a:lnTo>
                      <a:pt x="18" y="416"/>
                    </a:lnTo>
                    <a:lnTo>
                      <a:pt x="6" y="434"/>
                    </a:lnTo>
                    <a:lnTo>
                      <a:pt x="9" y="465"/>
                    </a:lnTo>
                    <a:lnTo>
                      <a:pt x="0" y="490"/>
                    </a:lnTo>
                    <a:lnTo>
                      <a:pt x="19" y="560"/>
                    </a:lnTo>
                    <a:lnTo>
                      <a:pt x="47" y="570"/>
                    </a:lnTo>
                    <a:lnTo>
                      <a:pt x="66" y="569"/>
                    </a:lnTo>
                    <a:lnTo>
                      <a:pt x="79" y="587"/>
                    </a:lnTo>
                    <a:lnTo>
                      <a:pt x="87" y="600"/>
                    </a:lnTo>
                    <a:lnTo>
                      <a:pt x="97" y="611"/>
                    </a:lnTo>
                    <a:lnTo>
                      <a:pt x="111" y="604"/>
                    </a:lnTo>
                    <a:lnTo>
                      <a:pt x="114" y="614"/>
                    </a:lnTo>
                    <a:lnTo>
                      <a:pt x="119" y="616"/>
                    </a:lnTo>
                    <a:lnTo>
                      <a:pt x="103" y="632"/>
                    </a:lnTo>
                    <a:lnTo>
                      <a:pt x="120" y="652"/>
                    </a:lnTo>
                    <a:lnTo>
                      <a:pt x="130" y="672"/>
                    </a:lnTo>
                    <a:lnTo>
                      <a:pt x="129" y="680"/>
                    </a:lnTo>
                    <a:lnTo>
                      <a:pt x="132" y="686"/>
                    </a:lnTo>
                    <a:lnTo>
                      <a:pt x="137" y="684"/>
                    </a:lnTo>
                    <a:lnTo>
                      <a:pt x="163" y="688"/>
                    </a:lnTo>
                    <a:lnTo>
                      <a:pt x="172" y="692"/>
                    </a:lnTo>
                    <a:lnTo>
                      <a:pt x="192" y="692"/>
                    </a:lnTo>
                    <a:lnTo>
                      <a:pt x="208" y="697"/>
                    </a:lnTo>
                    <a:lnTo>
                      <a:pt x="212" y="702"/>
                    </a:lnTo>
                    <a:lnTo>
                      <a:pt x="219" y="695"/>
                    </a:lnTo>
                    <a:lnTo>
                      <a:pt x="221" y="663"/>
                    </a:lnTo>
                    <a:lnTo>
                      <a:pt x="240" y="636"/>
                    </a:lnTo>
                    <a:lnTo>
                      <a:pt x="244" y="644"/>
                    </a:lnTo>
                    <a:lnTo>
                      <a:pt x="250" y="640"/>
                    </a:lnTo>
                    <a:lnTo>
                      <a:pt x="256" y="649"/>
                    </a:lnTo>
                    <a:lnTo>
                      <a:pt x="257" y="643"/>
                    </a:lnTo>
                    <a:lnTo>
                      <a:pt x="273" y="644"/>
                    </a:lnTo>
                    <a:lnTo>
                      <a:pt x="274" y="644"/>
                    </a:lnTo>
                    <a:lnTo>
                      <a:pt x="276" y="646"/>
                    </a:lnTo>
                    <a:lnTo>
                      <a:pt x="276" y="641"/>
                    </a:lnTo>
                    <a:lnTo>
                      <a:pt x="277" y="631"/>
                    </a:lnTo>
                    <a:lnTo>
                      <a:pt x="274" y="620"/>
                    </a:lnTo>
                    <a:lnTo>
                      <a:pt x="306" y="597"/>
                    </a:lnTo>
                    <a:lnTo>
                      <a:pt x="304" y="584"/>
                    </a:lnTo>
                    <a:lnTo>
                      <a:pt x="299" y="579"/>
                    </a:lnTo>
                    <a:lnTo>
                      <a:pt x="298" y="567"/>
                    </a:lnTo>
                    <a:lnTo>
                      <a:pt x="294" y="564"/>
                    </a:lnTo>
                    <a:lnTo>
                      <a:pt x="285" y="572"/>
                    </a:lnTo>
                    <a:lnTo>
                      <a:pt x="263" y="559"/>
                    </a:lnTo>
                    <a:lnTo>
                      <a:pt x="257" y="543"/>
                    </a:lnTo>
                    <a:lnTo>
                      <a:pt x="250" y="542"/>
                    </a:lnTo>
                    <a:lnTo>
                      <a:pt x="247" y="528"/>
                    </a:lnTo>
                    <a:lnTo>
                      <a:pt x="253" y="528"/>
                    </a:lnTo>
                    <a:lnTo>
                      <a:pt x="249" y="515"/>
                    </a:lnTo>
                    <a:lnTo>
                      <a:pt x="249" y="501"/>
                    </a:lnTo>
                    <a:lnTo>
                      <a:pt x="262" y="499"/>
                    </a:lnTo>
                    <a:lnTo>
                      <a:pt x="278" y="500"/>
                    </a:lnTo>
                    <a:lnTo>
                      <a:pt x="284" y="505"/>
                    </a:lnTo>
                    <a:lnTo>
                      <a:pt x="293" y="499"/>
                    </a:lnTo>
                    <a:lnTo>
                      <a:pt x="324" y="495"/>
                    </a:lnTo>
                    <a:lnTo>
                      <a:pt x="359" y="479"/>
                    </a:lnTo>
                    <a:lnTo>
                      <a:pt x="374" y="482"/>
                    </a:lnTo>
                    <a:lnTo>
                      <a:pt x="386" y="476"/>
                    </a:lnTo>
                    <a:lnTo>
                      <a:pt x="394" y="480"/>
                    </a:lnTo>
                    <a:lnTo>
                      <a:pt x="396" y="468"/>
                    </a:lnTo>
                    <a:lnTo>
                      <a:pt x="404" y="458"/>
                    </a:lnTo>
                    <a:lnTo>
                      <a:pt x="421" y="435"/>
                    </a:lnTo>
                    <a:lnTo>
                      <a:pt x="450" y="430"/>
                    </a:lnTo>
                    <a:lnTo>
                      <a:pt x="415" y="389"/>
                    </a:lnTo>
                    <a:close/>
                    <a:moveTo>
                      <a:pt x="230" y="389"/>
                    </a:moveTo>
                    <a:lnTo>
                      <a:pt x="234" y="391"/>
                    </a:lnTo>
                    <a:lnTo>
                      <a:pt x="229" y="394"/>
                    </a:lnTo>
                    <a:lnTo>
                      <a:pt x="222" y="396"/>
                    </a:lnTo>
                    <a:lnTo>
                      <a:pt x="224" y="408"/>
                    </a:lnTo>
                    <a:lnTo>
                      <a:pt x="226" y="422"/>
                    </a:lnTo>
                    <a:lnTo>
                      <a:pt x="229" y="443"/>
                    </a:lnTo>
                    <a:lnTo>
                      <a:pt x="225" y="458"/>
                    </a:lnTo>
                    <a:lnTo>
                      <a:pt x="218" y="455"/>
                    </a:lnTo>
                    <a:lnTo>
                      <a:pt x="214" y="440"/>
                    </a:lnTo>
                    <a:lnTo>
                      <a:pt x="219" y="439"/>
                    </a:lnTo>
                    <a:lnTo>
                      <a:pt x="219" y="425"/>
                    </a:lnTo>
                    <a:lnTo>
                      <a:pt x="215" y="409"/>
                    </a:lnTo>
                    <a:lnTo>
                      <a:pt x="213" y="399"/>
                    </a:lnTo>
                    <a:lnTo>
                      <a:pt x="204" y="393"/>
                    </a:lnTo>
                    <a:lnTo>
                      <a:pt x="193" y="389"/>
                    </a:lnTo>
                    <a:lnTo>
                      <a:pt x="187" y="382"/>
                    </a:lnTo>
                    <a:lnTo>
                      <a:pt x="196" y="381"/>
                    </a:lnTo>
                    <a:lnTo>
                      <a:pt x="184" y="357"/>
                    </a:lnTo>
                    <a:lnTo>
                      <a:pt x="199" y="362"/>
                    </a:lnTo>
                    <a:lnTo>
                      <a:pt x="211" y="367"/>
                    </a:lnTo>
                    <a:lnTo>
                      <a:pt x="219" y="376"/>
                    </a:lnTo>
                    <a:lnTo>
                      <a:pt x="226" y="373"/>
                    </a:lnTo>
                    <a:lnTo>
                      <a:pt x="235" y="380"/>
                    </a:lnTo>
                    <a:lnTo>
                      <a:pt x="225" y="378"/>
                    </a:lnTo>
                    <a:lnTo>
                      <a:pt x="224" y="383"/>
                    </a:lnTo>
                    <a:lnTo>
                      <a:pt x="230" y="389"/>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8" name="Freeform 73"/>
              <p:cNvSpPr>
                <a:spLocks/>
              </p:cNvSpPr>
              <p:nvPr/>
            </p:nvSpPr>
            <p:spPr bwMode="auto">
              <a:xfrm>
                <a:off x="4354" y="3183"/>
                <a:ext cx="274" cy="169"/>
              </a:xfrm>
              <a:custGeom>
                <a:avLst/>
                <a:gdLst/>
                <a:ahLst/>
                <a:cxnLst>
                  <a:cxn ang="0">
                    <a:pos x="208" y="4"/>
                  </a:cxn>
                  <a:cxn ang="0">
                    <a:pos x="206" y="7"/>
                  </a:cxn>
                  <a:cxn ang="0">
                    <a:pos x="189" y="13"/>
                  </a:cxn>
                  <a:cxn ang="0">
                    <a:pos x="183" y="19"/>
                  </a:cxn>
                  <a:cxn ang="0">
                    <a:pos x="168" y="4"/>
                  </a:cxn>
                  <a:cxn ang="0">
                    <a:pos x="150" y="4"/>
                  </a:cxn>
                  <a:cxn ang="0">
                    <a:pos x="141" y="8"/>
                  </a:cxn>
                  <a:cxn ang="0">
                    <a:pos x="130" y="15"/>
                  </a:cxn>
                  <a:cxn ang="0">
                    <a:pos x="115" y="32"/>
                  </a:cxn>
                  <a:cxn ang="0">
                    <a:pos x="114" y="42"/>
                  </a:cxn>
                  <a:cxn ang="0">
                    <a:pos x="107" y="69"/>
                  </a:cxn>
                  <a:cxn ang="0">
                    <a:pos x="96" y="46"/>
                  </a:cxn>
                  <a:cxn ang="0">
                    <a:pos x="83" y="34"/>
                  </a:cxn>
                  <a:cxn ang="0">
                    <a:pos x="69" y="39"/>
                  </a:cxn>
                  <a:cxn ang="0">
                    <a:pos x="49" y="31"/>
                  </a:cxn>
                  <a:cxn ang="0">
                    <a:pos x="44" y="50"/>
                  </a:cxn>
                  <a:cxn ang="0">
                    <a:pos x="36" y="63"/>
                  </a:cxn>
                  <a:cxn ang="0">
                    <a:pos x="19" y="72"/>
                  </a:cxn>
                  <a:cxn ang="0">
                    <a:pos x="7" y="71"/>
                  </a:cxn>
                  <a:cxn ang="0">
                    <a:pos x="0" y="72"/>
                  </a:cxn>
                  <a:cxn ang="0">
                    <a:pos x="8" y="107"/>
                  </a:cxn>
                  <a:cxn ang="0">
                    <a:pos x="14" y="126"/>
                  </a:cxn>
                  <a:cxn ang="0">
                    <a:pos x="17" y="150"/>
                  </a:cxn>
                  <a:cxn ang="0">
                    <a:pos x="18" y="157"/>
                  </a:cxn>
                  <a:cxn ang="0">
                    <a:pos x="49" y="150"/>
                  </a:cxn>
                  <a:cxn ang="0">
                    <a:pos x="74" y="147"/>
                  </a:cxn>
                  <a:cxn ang="0">
                    <a:pos x="86" y="134"/>
                  </a:cxn>
                  <a:cxn ang="0">
                    <a:pos x="100" y="140"/>
                  </a:cxn>
                  <a:cxn ang="0">
                    <a:pos x="130" y="150"/>
                  </a:cxn>
                  <a:cxn ang="0">
                    <a:pos x="148" y="163"/>
                  </a:cxn>
                  <a:cxn ang="0">
                    <a:pos x="170" y="169"/>
                  </a:cxn>
                  <a:cxn ang="0">
                    <a:pos x="185" y="151"/>
                  </a:cxn>
                  <a:cxn ang="0">
                    <a:pos x="200" y="155"/>
                  </a:cxn>
                  <a:cxn ang="0">
                    <a:pos x="212" y="146"/>
                  </a:cxn>
                  <a:cxn ang="0">
                    <a:pos x="218" y="147"/>
                  </a:cxn>
                  <a:cxn ang="0">
                    <a:pos x="220" y="135"/>
                  </a:cxn>
                  <a:cxn ang="0">
                    <a:pos x="228" y="116"/>
                  </a:cxn>
                  <a:cxn ang="0">
                    <a:pos x="220" y="89"/>
                  </a:cxn>
                  <a:cxn ang="0">
                    <a:pos x="243" y="78"/>
                  </a:cxn>
                  <a:cxn ang="0">
                    <a:pos x="239" y="61"/>
                  </a:cxn>
                  <a:cxn ang="0">
                    <a:pos x="260" y="61"/>
                  </a:cxn>
                  <a:cxn ang="0">
                    <a:pos x="270" y="43"/>
                  </a:cxn>
                  <a:cxn ang="0">
                    <a:pos x="251" y="21"/>
                  </a:cxn>
                  <a:cxn ang="0">
                    <a:pos x="242" y="7"/>
                  </a:cxn>
                </a:cxnLst>
                <a:rect l="0" t="0" r="r" b="b"/>
                <a:pathLst>
                  <a:path w="274" h="169">
                    <a:moveTo>
                      <a:pt x="242" y="7"/>
                    </a:moveTo>
                    <a:lnTo>
                      <a:pt x="226" y="2"/>
                    </a:lnTo>
                    <a:lnTo>
                      <a:pt x="208" y="4"/>
                    </a:lnTo>
                    <a:lnTo>
                      <a:pt x="203" y="0"/>
                    </a:lnTo>
                    <a:lnTo>
                      <a:pt x="201" y="0"/>
                    </a:lnTo>
                    <a:lnTo>
                      <a:pt x="206" y="7"/>
                    </a:lnTo>
                    <a:lnTo>
                      <a:pt x="196" y="6"/>
                    </a:lnTo>
                    <a:lnTo>
                      <a:pt x="194" y="9"/>
                    </a:lnTo>
                    <a:lnTo>
                      <a:pt x="189" y="13"/>
                    </a:lnTo>
                    <a:lnTo>
                      <a:pt x="188" y="13"/>
                    </a:lnTo>
                    <a:lnTo>
                      <a:pt x="185" y="14"/>
                    </a:lnTo>
                    <a:lnTo>
                      <a:pt x="183" y="19"/>
                    </a:lnTo>
                    <a:lnTo>
                      <a:pt x="174" y="19"/>
                    </a:lnTo>
                    <a:lnTo>
                      <a:pt x="172" y="8"/>
                    </a:lnTo>
                    <a:lnTo>
                      <a:pt x="168" y="4"/>
                    </a:lnTo>
                    <a:lnTo>
                      <a:pt x="162" y="1"/>
                    </a:lnTo>
                    <a:lnTo>
                      <a:pt x="157" y="1"/>
                    </a:lnTo>
                    <a:lnTo>
                      <a:pt x="150" y="4"/>
                    </a:lnTo>
                    <a:lnTo>
                      <a:pt x="144" y="5"/>
                    </a:lnTo>
                    <a:lnTo>
                      <a:pt x="142" y="8"/>
                    </a:lnTo>
                    <a:lnTo>
                      <a:pt x="141" y="8"/>
                    </a:lnTo>
                    <a:lnTo>
                      <a:pt x="139" y="7"/>
                    </a:lnTo>
                    <a:lnTo>
                      <a:pt x="138" y="14"/>
                    </a:lnTo>
                    <a:lnTo>
                      <a:pt x="130" y="15"/>
                    </a:lnTo>
                    <a:lnTo>
                      <a:pt x="119" y="16"/>
                    </a:lnTo>
                    <a:lnTo>
                      <a:pt x="116" y="16"/>
                    </a:lnTo>
                    <a:lnTo>
                      <a:pt x="115" y="32"/>
                    </a:lnTo>
                    <a:lnTo>
                      <a:pt x="115" y="33"/>
                    </a:lnTo>
                    <a:lnTo>
                      <a:pt x="113" y="35"/>
                    </a:lnTo>
                    <a:lnTo>
                      <a:pt x="114" y="42"/>
                    </a:lnTo>
                    <a:lnTo>
                      <a:pt x="120" y="50"/>
                    </a:lnTo>
                    <a:lnTo>
                      <a:pt x="114" y="65"/>
                    </a:lnTo>
                    <a:lnTo>
                      <a:pt x="107" y="69"/>
                    </a:lnTo>
                    <a:lnTo>
                      <a:pt x="101" y="66"/>
                    </a:lnTo>
                    <a:lnTo>
                      <a:pt x="96" y="54"/>
                    </a:lnTo>
                    <a:lnTo>
                      <a:pt x="96" y="46"/>
                    </a:lnTo>
                    <a:lnTo>
                      <a:pt x="90" y="38"/>
                    </a:lnTo>
                    <a:lnTo>
                      <a:pt x="88" y="39"/>
                    </a:lnTo>
                    <a:lnTo>
                      <a:pt x="83" y="34"/>
                    </a:lnTo>
                    <a:lnTo>
                      <a:pt x="78" y="33"/>
                    </a:lnTo>
                    <a:lnTo>
                      <a:pt x="71" y="35"/>
                    </a:lnTo>
                    <a:lnTo>
                      <a:pt x="69" y="39"/>
                    </a:lnTo>
                    <a:lnTo>
                      <a:pt x="60" y="44"/>
                    </a:lnTo>
                    <a:lnTo>
                      <a:pt x="55" y="32"/>
                    </a:lnTo>
                    <a:lnTo>
                      <a:pt x="49" y="31"/>
                    </a:lnTo>
                    <a:lnTo>
                      <a:pt x="46" y="33"/>
                    </a:lnTo>
                    <a:lnTo>
                      <a:pt x="44" y="45"/>
                    </a:lnTo>
                    <a:lnTo>
                      <a:pt x="44" y="50"/>
                    </a:lnTo>
                    <a:lnTo>
                      <a:pt x="40" y="64"/>
                    </a:lnTo>
                    <a:lnTo>
                      <a:pt x="38" y="63"/>
                    </a:lnTo>
                    <a:lnTo>
                      <a:pt x="36" y="63"/>
                    </a:lnTo>
                    <a:lnTo>
                      <a:pt x="34" y="65"/>
                    </a:lnTo>
                    <a:lnTo>
                      <a:pt x="26" y="65"/>
                    </a:lnTo>
                    <a:lnTo>
                      <a:pt x="19" y="72"/>
                    </a:lnTo>
                    <a:lnTo>
                      <a:pt x="18" y="69"/>
                    </a:lnTo>
                    <a:lnTo>
                      <a:pt x="17" y="68"/>
                    </a:lnTo>
                    <a:lnTo>
                      <a:pt x="7" y="71"/>
                    </a:lnTo>
                    <a:lnTo>
                      <a:pt x="5" y="71"/>
                    </a:lnTo>
                    <a:lnTo>
                      <a:pt x="3" y="69"/>
                    </a:lnTo>
                    <a:lnTo>
                      <a:pt x="0" y="72"/>
                    </a:lnTo>
                    <a:lnTo>
                      <a:pt x="2" y="86"/>
                    </a:lnTo>
                    <a:lnTo>
                      <a:pt x="2" y="102"/>
                    </a:lnTo>
                    <a:lnTo>
                      <a:pt x="8" y="107"/>
                    </a:lnTo>
                    <a:lnTo>
                      <a:pt x="10" y="118"/>
                    </a:lnTo>
                    <a:lnTo>
                      <a:pt x="12" y="123"/>
                    </a:lnTo>
                    <a:lnTo>
                      <a:pt x="14" y="126"/>
                    </a:lnTo>
                    <a:lnTo>
                      <a:pt x="17" y="138"/>
                    </a:lnTo>
                    <a:lnTo>
                      <a:pt x="15" y="147"/>
                    </a:lnTo>
                    <a:lnTo>
                      <a:pt x="17" y="150"/>
                    </a:lnTo>
                    <a:lnTo>
                      <a:pt x="16" y="151"/>
                    </a:lnTo>
                    <a:lnTo>
                      <a:pt x="15" y="154"/>
                    </a:lnTo>
                    <a:lnTo>
                      <a:pt x="18" y="157"/>
                    </a:lnTo>
                    <a:lnTo>
                      <a:pt x="26" y="157"/>
                    </a:lnTo>
                    <a:lnTo>
                      <a:pt x="40" y="154"/>
                    </a:lnTo>
                    <a:lnTo>
                      <a:pt x="49" y="150"/>
                    </a:lnTo>
                    <a:lnTo>
                      <a:pt x="58" y="151"/>
                    </a:lnTo>
                    <a:lnTo>
                      <a:pt x="65" y="147"/>
                    </a:lnTo>
                    <a:lnTo>
                      <a:pt x="74" y="147"/>
                    </a:lnTo>
                    <a:lnTo>
                      <a:pt x="77" y="141"/>
                    </a:lnTo>
                    <a:lnTo>
                      <a:pt x="78" y="135"/>
                    </a:lnTo>
                    <a:lnTo>
                      <a:pt x="86" y="134"/>
                    </a:lnTo>
                    <a:lnTo>
                      <a:pt x="89" y="140"/>
                    </a:lnTo>
                    <a:lnTo>
                      <a:pt x="99" y="142"/>
                    </a:lnTo>
                    <a:lnTo>
                      <a:pt x="100" y="140"/>
                    </a:lnTo>
                    <a:lnTo>
                      <a:pt x="120" y="146"/>
                    </a:lnTo>
                    <a:lnTo>
                      <a:pt x="130" y="150"/>
                    </a:lnTo>
                    <a:lnTo>
                      <a:pt x="130" y="150"/>
                    </a:lnTo>
                    <a:lnTo>
                      <a:pt x="131" y="151"/>
                    </a:lnTo>
                    <a:lnTo>
                      <a:pt x="140" y="152"/>
                    </a:lnTo>
                    <a:lnTo>
                      <a:pt x="148" y="163"/>
                    </a:lnTo>
                    <a:lnTo>
                      <a:pt x="152" y="164"/>
                    </a:lnTo>
                    <a:lnTo>
                      <a:pt x="162" y="166"/>
                    </a:lnTo>
                    <a:lnTo>
                      <a:pt x="170" y="169"/>
                    </a:lnTo>
                    <a:lnTo>
                      <a:pt x="173" y="167"/>
                    </a:lnTo>
                    <a:lnTo>
                      <a:pt x="178" y="155"/>
                    </a:lnTo>
                    <a:lnTo>
                      <a:pt x="185" y="151"/>
                    </a:lnTo>
                    <a:lnTo>
                      <a:pt x="199" y="151"/>
                    </a:lnTo>
                    <a:lnTo>
                      <a:pt x="200" y="152"/>
                    </a:lnTo>
                    <a:lnTo>
                      <a:pt x="200" y="155"/>
                    </a:lnTo>
                    <a:lnTo>
                      <a:pt x="203" y="155"/>
                    </a:lnTo>
                    <a:lnTo>
                      <a:pt x="204" y="151"/>
                    </a:lnTo>
                    <a:lnTo>
                      <a:pt x="212" y="146"/>
                    </a:lnTo>
                    <a:lnTo>
                      <a:pt x="216" y="150"/>
                    </a:lnTo>
                    <a:lnTo>
                      <a:pt x="218" y="147"/>
                    </a:lnTo>
                    <a:lnTo>
                      <a:pt x="218" y="147"/>
                    </a:lnTo>
                    <a:lnTo>
                      <a:pt x="219" y="147"/>
                    </a:lnTo>
                    <a:lnTo>
                      <a:pt x="219" y="136"/>
                    </a:lnTo>
                    <a:lnTo>
                      <a:pt x="220" y="135"/>
                    </a:lnTo>
                    <a:lnTo>
                      <a:pt x="222" y="133"/>
                    </a:lnTo>
                    <a:lnTo>
                      <a:pt x="221" y="124"/>
                    </a:lnTo>
                    <a:lnTo>
                      <a:pt x="228" y="116"/>
                    </a:lnTo>
                    <a:lnTo>
                      <a:pt x="227" y="111"/>
                    </a:lnTo>
                    <a:lnTo>
                      <a:pt x="228" y="103"/>
                    </a:lnTo>
                    <a:lnTo>
                      <a:pt x="220" y="89"/>
                    </a:lnTo>
                    <a:lnTo>
                      <a:pt x="232" y="85"/>
                    </a:lnTo>
                    <a:lnTo>
                      <a:pt x="242" y="82"/>
                    </a:lnTo>
                    <a:lnTo>
                      <a:pt x="243" y="78"/>
                    </a:lnTo>
                    <a:lnTo>
                      <a:pt x="239" y="66"/>
                    </a:lnTo>
                    <a:lnTo>
                      <a:pt x="239" y="66"/>
                    </a:lnTo>
                    <a:lnTo>
                      <a:pt x="239" y="61"/>
                    </a:lnTo>
                    <a:lnTo>
                      <a:pt x="245" y="58"/>
                    </a:lnTo>
                    <a:lnTo>
                      <a:pt x="256" y="62"/>
                    </a:lnTo>
                    <a:lnTo>
                      <a:pt x="260" y="61"/>
                    </a:lnTo>
                    <a:lnTo>
                      <a:pt x="271" y="60"/>
                    </a:lnTo>
                    <a:lnTo>
                      <a:pt x="274" y="51"/>
                    </a:lnTo>
                    <a:lnTo>
                      <a:pt x="270" y="43"/>
                    </a:lnTo>
                    <a:lnTo>
                      <a:pt x="263" y="33"/>
                    </a:lnTo>
                    <a:lnTo>
                      <a:pt x="256" y="30"/>
                    </a:lnTo>
                    <a:lnTo>
                      <a:pt x="251" y="21"/>
                    </a:lnTo>
                    <a:lnTo>
                      <a:pt x="241" y="16"/>
                    </a:lnTo>
                    <a:lnTo>
                      <a:pt x="243" y="9"/>
                    </a:lnTo>
                    <a:lnTo>
                      <a:pt x="242" y="7"/>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19" name="Freeform 74"/>
              <p:cNvSpPr>
                <a:spLocks/>
              </p:cNvSpPr>
              <p:nvPr/>
            </p:nvSpPr>
            <p:spPr bwMode="auto">
              <a:xfrm>
                <a:off x="4470" y="2609"/>
                <a:ext cx="150" cy="278"/>
              </a:xfrm>
              <a:custGeom>
                <a:avLst/>
                <a:gdLst/>
                <a:ahLst/>
                <a:cxnLst>
                  <a:cxn ang="0">
                    <a:pos x="139" y="204"/>
                  </a:cxn>
                  <a:cxn ang="0">
                    <a:pos x="150" y="196"/>
                  </a:cxn>
                  <a:cxn ang="0">
                    <a:pos x="150" y="194"/>
                  </a:cxn>
                  <a:cxn ang="0">
                    <a:pos x="133" y="182"/>
                  </a:cxn>
                  <a:cxn ang="0">
                    <a:pos x="131" y="168"/>
                  </a:cxn>
                  <a:cxn ang="0">
                    <a:pos x="101" y="166"/>
                  </a:cxn>
                  <a:cxn ang="0">
                    <a:pos x="117" y="159"/>
                  </a:cxn>
                  <a:cxn ang="0">
                    <a:pos x="136" y="155"/>
                  </a:cxn>
                  <a:cxn ang="0">
                    <a:pos x="132" y="137"/>
                  </a:cxn>
                  <a:cxn ang="0">
                    <a:pos x="144" y="135"/>
                  </a:cxn>
                  <a:cxn ang="0">
                    <a:pos x="141" y="124"/>
                  </a:cxn>
                  <a:cxn ang="0">
                    <a:pos x="135" y="119"/>
                  </a:cxn>
                  <a:cxn ang="0">
                    <a:pos x="134" y="97"/>
                  </a:cxn>
                  <a:cxn ang="0">
                    <a:pos x="123" y="91"/>
                  </a:cxn>
                  <a:cxn ang="0">
                    <a:pos x="123" y="64"/>
                  </a:cxn>
                  <a:cxn ang="0">
                    <a:pos x="114" y="50"/>
                  </a:cxn>
                  <a:cxn ang="0">
                    <a:pos x="106" y="37"/>
                  </a:cxn>
                  <a:cxn ang="0">
                    <a:pos x="87" y="18"/>
                  </a:cxn>
                  <a:cxn ang="0">
                    <a:pos x="82" y="11"/>
                  </a:cxn>
                  <a:cxn ang="0">
                    <a:pos x="77" y="12"/>
                  </a:cxn>
                  <a:cxn ang="0">
                    <a:pos x="76" y="11"/>
                  </a:cxn>
                  <a:cxn ang="0">
                    <a:pos x="69" y="12"/>
                  </a:cxn>
                  <a:cxn ang="0">
                    <a:pos x="59" y="0"/>
                  </a:cxn>
                  <a:cxn ang="0">
                    <a:pos x="56" y="0"/>
                  </a:cxn>
                  <a:cxn ang="0">
                    <a:pos x="51" y="4"/>
                  </a:cxn>
                  <a:cxn ang="0">
                    <a:pos x="53" y="23"/>
                  </a:cxn>
                  <a:cxn ang="0">
                    <a:pos x="23" y="19"/>
                  </a:cxn>
                  <a:cxn ang="0">
                    <a:pos x="13" y="31"/>
                  </a:cxn>
                  <a:cxn ang="0">
                    <a:pos x="20" y="38"/>
                  </a:cxn>
                  <a:cxn ang="0">
                    <a:pos x="22" y="66"/>
                  </a:cxn>
                  <a:cxn ang="0">
                    <a:pos x="20" y="79"/>
                  </a:cxn>
                  <a:cxn ang="0">
                    <a:pos x="23" y="103"/>
                  </a:cxn>
                  <a:cxn ang="0">
                    <a:pos x="19" y="116"/>
                  </a:cxn>
                  <a:cxn ang="0">
                    <a:pos x="16" y="118"/>
                  </a:cxn>
                  <a:cxn ang="0">
                    <a:pos x="13" y="143"/>
                  </a:cxn>
                  <a:cxn ang="0">
                    <a:pos x="7" y="158"/>
                  </a:cxn>
                  <a:cxn ang="0">
                    <a:pos x="4" y="184"/>
                  </a:cxn>
                  <a:cxn ang="0">
                    <a:pos x="7" y="200"/>
                  </a:cxn>
                  <a:cxn ang="0">
                    <a:pos x="1" y="221"/>
                  </a:cxn>
                  <a:cxn ang="0">
                    <a:pos x="3" y="240"/>
                  </a:cxn>
                  <a:cxn ang="0">
                    <a:pos x="7" y="253"/>
                  </a:cxn>
                  <a:cxn ang="0">
                    <a:pos x="18" y="258"/>
                  </a:cxn>
                  <a:cxn ang="0">
                    <a:pos x="27" y="273"/>
                  </a:cxn>
                  <a:cxn ang="0">
                    <a:pos x="27" y="278"/>
                  </a:cxn>
                  <a:cxn ang="0">
                    <a:pos x="33" y="269"/>
                  </a:cxn>
                  <a:cxn ang="0">
                    <a:pos x="45" y="278"/>
                  </a:cxn>
                  <a:cxn ang="0">
                    <a:pos x="58" y="258"/>
                  </a:cxn>
                  <a:cxn ang="0">
                    <a:pos x="69" y="264"/>
                  </a:cxn>
                  <a:cxn ang="0">
                    <a:pos x="73" y="272"/>
                  </a:cxn>
                  <a:cxn ang="0">
                    <a:pos x="71" y="277"/>
                  </a:cxn>
                  <a:cxn ang="0">
                    <a:pos x="76" y="267"/>
                  </a:cxn>
                  <a:cxn ang="0">
                    <a:pos x="86" y="252"/>
                  </a:cxn>
                  <a:cxn ang="0">
                    <a:pos x="91" y="252"/>
                  </a:cxn>
                  <a:cxn ang="0">
                    <a:pos x="109" y="250"/>
                  </a:cxn>
                  <a:cxn ang="0">
                    <a:pos x="115" y="249"/>
                  </a:cxn>
                  <a:cxn ang="0">
                    <a:pos x="117" y="244"/>
                  </a:cxn>
                  <a:cxn ang="0">
                    <a:pos x="129" y="239"/>
                  </a:cxn>
                  <a:cxn ang="0">
                    <a:pos x="136" y="221"/>
                  </a:cxn>
                  <a:cxn ang="0">
                    <a:pos x="135" y="210"/>
                  </a:cxn>
                </a:cxnLst>
                <a:rect l="0" t="0" r="r" b="b"/>
                <a:pathLst>
                  <a:path w="150" h="278">
                    <a:moveTo>
                      <a:pt x="136" y="207"/>
                    </a:moveTo>
                    <a:lnTo>
                      <a:pt x="139" y="204"/>
                    </a:lnTo>
                    <a:lnTo>
                      <a:pt x="142" y="197"/>
                    </a:lnTo>
                    <a:lnTo>
                      <a:pt x="150" y="196"/>
                    </a:lnTo>
                    <a:lnTo>
                      <a:pt x="150" y="194"/>
                    </a:lnTo>
                    <a:lnTo>
                      <a:pt x="150" y="194"/>
                    </a:lnTo>
                    <a:lnTo>
                      <a:pt x="140" y="193"/>
                    </a:lnTo>
                    <a:lnTo>
                      <a:pt x="133" y="182"/>
                    </a:lnTo>
                    <a:lnTo>
                      <a:pt x="138" y="177"/>
                    </a:lnTo>
                    <a:lnTo>
                      <a:pt x="131" y="168"/>
                    </a:lnTo>
                    <a:lnTo>
                      <a:pt x="118" y="174"/>
                    </a:lnTo>
                    <a:lnTo>
                      <a:pt x="101" y="166"/>
                    </a:lnTo>
                    <a:lnTo>
                      <a:pt x="101" y="158"/>
                    </a:lnTo>
                    <a:lnTo>
                      <a:pt x="117" y="159"/>
                    </a:lnTo>
                    <a:lnTo>
                      <a:pt x="130" y="154"/>
                    </a:lnTo>
                    <a:lnTo>
                      <a:pt x="136" y="155"/>
                    </a:lnTo>
                    <a:lnTo>
                      <a:pt x="138" y="151"/>
                    </a:lnTo>
                    <a:lnTo>
                      <a:pt x="132" y="137"/>
                    </a:lnTo>
                    <a:lnTo>
                      <a:pt x="130" y="134"/>
                    </a:lnTo>
                    <a:lnTo>
                      <a:pt x="144" y="135"/>
                    </a:lnTo>
                    <a:lnTo>
                      <a:pt x="144" y="128"/>
                    </a:lnTo>
                    <a:lnTo>
                      <a:pt x="141" y="124"/>
                    </a:lnTo>
                    <a:lnTo>
                      <a:pt x="143" y="119"/>
                    </a:lnTo>
                    <a:lnTo>
                      <a:pt x="135" y="119"/>
                    </a:lnTo>
                    <a:lnTo>
                      <a:pt x="134" y="104"/>
                    </a:lnTo>
                    <a:lnTo>
                      <a:pt x="134" y="97"/>
                    </a:lnTo>
                    <a:lnTo>
                      <a:pt x="128" y="99"/>
                    </a:lnTo>
                    <a:lnTo>
                      <a:pt x="123" y="91"/>
                    </a:lnTo>
                    <a:lnTo>
                      <a:pt x="127" y="80"/>
                    </a:lnTo>
                    <a:lnTo>
                      <a:pt x="123" y="64"/>
                    </a:lnTo>
                    <a:lnTo>
                      <a:pt x="115" y="60"/>
                    </a:lnTo>
                    <a:lnTo>
                      <a:pt x="114" y="50"/>
                    </a:lnTo>
                    <a:lnTo>
                      <a:pt x="110" y="43"/>
                    </a:lnTo>
                    <a:lnTo>
                      <a:pt x="106" y="37"/>
                    </a:lnTo>
                    <a:lnTo>
                      <a:pt x="97" y="26"/>
                    </a:lnTo>
                    <a:lnTo>
                      <a:pt x="87" y="18"/>
                    </a:lnTo>
                    <a:lnTo>
                      <a:pt x="83" y="13"/>
                    </a:lnTo>
                    <a:lnTo>
                      <a:pt x="82" y="11"/>
                    </a:lnTo>
                    <a:lnTo>
                      <a:pt x="80" y="11"/>
                    </a:lnTo>
                    <a:lnTo>
                      <a:pt x="77" y="12"/>
                    </a:lnTo>
                    <a:lnTo>
                      <a:pt x="76" y="11"/>
                    </a:lnTo>
                    <a:lnTo>
                      <a:pt x="76" y="11"/>
                    </a:lnTo>
                    <a:lnTo>
                      <a:pt x="75" y="8"/>
                    </a:lnTo>
                    <a:lnTo>
                      <a:pt x="69" y="12"/>
                    </a:lnTo>
                    <a:lnTo>
                      <a:pt x="60" y="5"/>
                    </a:lnTo>
                    <a:lnTo>
                      <a:pt x="59" y="0"/>
                    </a:lnTo>
                    <a:lnTo>
                      <a:pt x="58" y="0"/>
                    </a:lnTo>
                    <a:lnTo>
                      <a:pt x="56" y="0"/>
                    </a:lnTo>
                    <a:lnTo>
                      <a:pt x="54" y="1"/>
                    </a:lnTo>
                    <a:lnTo>
                      <a:pt x="51" y="4"/>
                    </a:lnTo>
                    <a:lnTo>
                      <a:pt x="53" y="23"/>
                    </a:lnTo>
                    <a:lnTo>
                      <a:pt x="53" y="23"/>
                    </a:lnTo>
                    <a:lnTo>
                      <a:pt x="51" y="23"/>
                    </a:lnTo>
                    <a:lnTo>
                      <a:pt x="23" y="19"/>
                    </a:lnTo>
                    <a:lnTo>
                      <a:pt x="25" y="27"/>
                    </a:lnTo>
                    <a:lnTo>
                      <a:pt x="13" y="31"/>
                    </a:lnTo>
                    <a:lnTo>
                      <a:pt x="15" y="35"/>
                    </a:lnTo>
                    <a:lnTo>
                      <a:pt x="20" y="38"/>
                    </a:lnTo>
                    <a:lnTo>
                      <a:pt x="18" y="55"/>
                    </a:lnTo>
                    <a:lnTo>
                      <a:pt x="22" y="66"/>
                    </a:lnTo>
                    <a:lnTo>
                      <a:pt x="16" y="70"/>
                    </a:lnTo>
                    <a:lnTo>
                      <a:pt x="20" y="79"/>
                    </a:lnTo>
                    <a:lnTo>
                      <a:pt x="18" y="87"/>
                    </a:lnTo>
                    <a:lnTo>
                      <a:pt x="23" y="103"/>
                    </a:lnTo>
                    <a:lnTo>
                      <a:pt x="23" y="117"/>
                    </a:lnTo>
                    <a:lnTo>
                      <a:pt x="19" y="116"/>
                    </a:lnTo>
                    <a:lnTo>
                      <a:pt x="17" y="115"/>
                    </a:lnTo>
                    <a:lnTo>
                      <a:pt x="16" y="118"/>
                    </a:lnTo>
                    <a:lnTo>
                      <a:pt x="23" y="132"/>
                    </a:lnTo>
                    <a:lnTo>
                      <a:pt x="13" y="143"/>
                    </a:lnTo>
                    <a:lnTo>
                      <a:pt x="7" y="156"/>
                    </a:lnTo>
                    <a:lnTo>
                      <a:pt x="7" y="158"/>
                    </a:lnTo>
                    <a:lnTo>
                      <a:pt x="3" y="174"/>
                    </a:lnTo>
                    <a:lnTo>
                      <a:pt x="4" y="184"/>
                    </a:lnTo>
                    <a:lnTo>
                      <a:pt x="2" y="189"/>
                    </a:lnTo>
                    <a:lnTo>
                      <a:pt x="7" y="200"/>
                    </a:lnTo>
                    <a:lnTo>
                      <a:pt x="0" y="220"/>
                    </a:lnTo>
                    <a:lnTo>
                      <a:pt x="1" y="221"/>
                    </a:lnTo>
                    <a:lnTo>
                      <a:pt x="0" y="221"/>
                    </a:lnTo>
                    <a:lnTo>
                      <a:pt x="3" y="240"/>
                    </a:lnTo>
                    <a:lnTo>
                      <a:pt x="11" y="246"/>
                    </a:lnTo>
                    <a:lnTo>
                      <a:pt x="7" y="253"/>
                    </a:lnTo>
                    <a:lnTo>
                      <a:pt x="12" y="258"/>
                    </a:lnTo>
                    <a:lnTo>
                      <a:pt x="18" y="258"/>
                    </a:lnTo>
                    <a:lnTo>
                      <a:pt x="19" y="273"/>
                    </a:lnTo>
                    <a:lnTo>
                      <a:pt x="27" y="273"/>
                    </a:lnTo>
                    <a:lnTo>
                      <a:pt x="27" y="274"/>
                    </a:lnTo>
                    <a:lnTo>
                      <a:pt x="27" y="278"/>
                    </a:lnTo>
                    <a:lnTo>
                      <a:pt x="29" y="278"/>
                    </a:lnTo>
                    <a:lnTo>
                      <a:pt x="33" y="269"/>
                    </a:lnTo>
                    <a:lnTo>
                      <a:pt x="42" y="269"/>
                    </a:lnTo>
                    <a:lnTo>
                      <a:pt x="45" y="278"/>
                    </a:lnTo>
                    <a:lnTo>
                      <a:pt x="53" y="272"/>
                    </a:lnTo>
                    <a:lnTo>
                      <a:pt x="58" y="258"/>
                    </a:lnTo>
                    <a:lnTo>
                      <a:pt x="69" y="252"/>
                    </a:lnTo>
                    <a:lnTo>
                      <a:pt x="69" y="264"/>
                    </a:lnTo>
                    <a:lnTo>
                      <a:pt x="72" y="263"/>
                    </a:lnTo>
                    <a:lnTo>
                      <a:pt x="73" y="272"/>
                    </a:lnTo>
                    <a:lnTo>
                      <a:pt x="72" y="272"/>
                    </a:lnTo>
                    <a:lnTo>
                      <a:pt x="71" y="277"/>
                    </a:lnTo>
                    <a:lnTo>
                      <a:pt x="74" y="274"/>
                    </a:lnTo>
                    <a:lnTo>
                      <a:pt x="76" y="267"/>
                    </a:lnTo>
                    <a:lnTo>
                      <a:pt x="81" y="259"/>
                    </a:lnTo>
                    <a:lnTo>
                      <a:pt x="86" y="252"/>
                    </a:lnTo>
                    <a:lnTo>
                      <a:pt x="87" y="252"/>
                    </a:lnTo>
                    <a:lnTo>
                      <a:pt x="91" y="252"/>
                    </a:lnTo>
                    <a:lnTo>
                      <a:pt x="99" y="243"/>
                    </a:lnTo>
                    <a:lnTo>
                      <a:pt x="109" y="250"/>
                    </a:lnTo>
                    <a:lnTo>
                      <a:pt x="114" y="247"/>
                    </a:lnTo>
                    <a:lnTo>
                      <a:pt x="115" y="249"/>
                    </a:lnTo>
                    <a:lnTo>
                      <a:pt x="116" y="250"/>
                    </a:lnTo>
                    <a:lnTo>
                      <a:pt x="117" y="244"/>
                    </a:lnTo>
                    <a:lnTo>
                      <a:pt x="126" y="244"/>
                    </a:lnTo>
                    <a:lnTo>
                      <a:pt x="129" y="239"/>
                    </a:lnTo>
                    <a:lnTo>
                      <a:pt x="126" y="233"/>
                    </a:lnTo>
                    <a:lnTo>
                      <a:pt x="136" y="221"/>
                    </a:lnTo>
                    <a:lnTo>
                      <a:pt x="134" y="218"/>
                    </a:lnTo>
                    <a:lnTo>
                      <a:pt x="135" y="210"/>
                    </a:lnTo>
                    <a:lnTo>
                      <a:pt x="136" y="207"/>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0" name="Freeform 75"/>
              <p:cNvSpPr>
                <a:spLocks/>
              </p:cNvSpPr>
              <p:nvPr/>
            </p:nvSpPr>
            <p:spPr bwMode="auto">
              <a:xfrm>
                <a:off x="4334" y="2999"/>
                <a:ext cx="274" cy="249"/>
              </a:xfrm>
              <a:custGeom>
                <a:avLst/>
                <a:gdLst/>
                <a:ahLst/>
                <a:cxnLst>
                  <a:cxn ang="0">
                    <a:pos x="269" y="131"/>
                  </a:cxn>
                  <a:cxn ang="0">
                    <a:pos x="270" y="125"/>
                  </a:cxn>
                  <a:cxn ang="0">
                    <a:pos x="261" y="99"/>
                  </a:cxn>
                  <a:cxn ang="0">
                    <a:pos x="249" y="92"/>
                  </a:cxn>
                  <a:cxn ang="0">
                    <a:pos x="220" y="90"/>
                  </a:cxn>
                  <a:cxn ang="0">
                    <a:pos x="211" y="65"/>
                  </a:cxn>
                  <a:cxn ang="0">
                    <a:pos x="204" y="43"/>
                  </a:cxn>
                  <a:cxn ang="0">
                    <a:pos x="210" y="30"/>
                  </a:cxn>
                  <a:cxn ang="0">
                    <a:pos x="202" y="7"/>
                  </a:cxn>
                  <a:cxn ang="0">
                    <a:pos x="179" y="15"/>
                  </a:cxn>
                  <a:cxn ang="0">
                    <a:pos x="160" y="11"/>
                  </a:cxn>
                  <a:cxn ang="0">
                    <a:pos x="140" y="37"/>
                  </a:cxn>
                  <a:cxn ang="0">
                    <a:pos x="130" y="71"/>
                  </a:cxn>
                  <a:cxn ang="0">
                    <a:pos x="120" y="75"/>
                  </a:cxn>
                  <a:cxn ang="0">
                    <a:pos x="114" y="55"/>
                  </a:cxn>
                  <a:cxn ang="0">
                    <a:pos x="117" y="28"/>
                  </a:cxn>
                  <a:cxn ang="0">
                    <a:pos x="116" y="0"/>
                  </a:cxn>
                  <a:cxn ang="0">
                    <a:pos x="110" y="24"/>
                  </a:cxn>
                  <a:cxn ang="0">
                    <a:pos x="94" y="23"/>
                  </a:cxn>
                  <a:cxn ang="0">
                    <a:pos x="80" y="20"/>
                  </a:cxn>
                  <a:cxn ang="0">
                    <a:pos x="73" y="31"/>
                  </a:cxn>
                  <a:cxn ang="0">
                    <a:pos x="75" y="58"/>
                  </a:cxn>
                  <a:cxn ang="0">
                    <a:pos x="71" y="85"/>
                  </a:cxn>
                  <a:cxn ang="0">
                    <a:pos x="66" y="102"/>
                  </a:cxn>
                  <a:cxn ang="0">
                    <a:pos x="65" y="122"/>
                  </a:cxn>
                  <a:cxn ang="0">
                    <a:pos x="45" y="152"/>
                  </a:cxn>
                  <a:cxn ang="0">
                    <a:pos x="37" y="160"/>
                  </a:cxn>
                  <a:cxn ang="0">
                    <a:pos x="23" y="167"/>
                  </a:cxn>
                  <a:cxn ang="0">
                    <a:pos x="15" y="176"/>
                  </a:cxn>
                  <a:cxn ang="0">
                    <a:pos x="4" y="196"/>
                  </a:cxn>
                  <a:cxn ang="0">
                    <a:pos x="0" y="200"/>
                  </a:cxn>
                  <a:cxn ang="0">
                    <a:pos x="10" y="208"/>
                  </a:cxn>
                  <a:cxn ang="0">
                    <a:pos x="17" y="203"/>
                  </a:cxn>
                  <a:cxn ang="0">
                    <a:pos x="43" y="198"/>
                  </a:cxn>
                  <a:cxn ang="0">
                    <a:pos x="46" y="204"/>
                  </a:cxn>
                  <a:cxn ang="0">
                    <a:pos x="57" y="225"/>
                  </a:cxn>
                  <a:cxn ang="0">
                    <a:pos x="68" y="211"/>
                  </a:cxn>
                  <a:cxn ang="0">
                    <a:pos x="86" y="220"/>
                  </a:cxn>
                  <a:cxn ang="0">
                    <a:pos x="106" y="215"/>
                  </a:cxn>
                  <a:cxn ang="0">
                    <a:pos x="119" y="229"/>
                  </a:cxn>
                  <a:cxn ang="0">
                    <a:pos x="127" y="249"/>
                  </a:cxn>
                  <a:cxn ang="0">
                    <a:pos x="131" y="227"/>
                  </a:cxn>
                  <a:cxn ang="0">
                    <a:pos x="132" y="215"/>
                  </a:cxn>
                  <a:cxn ang="0">
                    <a:pos x="138" y="196"/>
                  </a:cxn>
                  <a:cxn ang="0">
                    <a:pos x="155" y="187"/>
                  </a:cxn>
                  <a:cxn ang="0">
                    <a:pos x="162" y="186"/>
                  </a:cxn>
                  <a:cxn ang="0">
                    <a:pos x="183" y="181"/>
                  </a:cxn>
                  <a:cxn ang="0">
                    <a:pos x="197" y="199"/>
                  </a:cxn>
                  <a:cxn ang="0">
                    <a:pos x="203" y="194"/>
                  </a:cxn>
                  <a:cxn ang="0">
                    <a:pos x="213" y="187"/>
                  </a:cxn>
                  <a:cxn ang="0">
                    <a:pos x="213" y="181"/>
                  </a:cxn>
                  <a:cxn ang="0">
                    <a:pos x="247" y="182"/>
                  </a:cxn>
                  <a:cxn ang="0">
                    <a:pos x="253" y="179"/>
                  </a:cxn>
                  <a:cxn ang="0">
                    <a:pos x="256" y="155"/>
                  </a:cxn>
                  <a:cxn ang="0">
                    <a:pos x="257" y="140"/>
                  </a:cxn>
                </a:cxnLst>
                <a:rect l="0" t="0" r="r" b="b"/>
                <a:pathLst>
                  <a:path w="274" h="249">
                    <a:moveTo>
                      <a:pt x="266" y="135"/>
                    </a:moveTo>
                    <a:lnTo>
                      <a:pt x="268" y="138"/>
                    </a:lnTo>
                    <a:lnTo>
                      <a:pt x="269" y="131"/>
                    </a:lnTo>
                    <a:lnTo>
                      <a:pt x="269" y="130"/>
                    </a:lnTo>
                    <a:lnTo>
                      <a:pt x="271" y="128"/>
                    </a:lnTo>
                    <a:lnTo>
                      <a:pt x="270" y="125"/>
                    </a:lnTo>
                    <a:lnTo>
                      <a:pt x="265" y="119"/>
                    </a:lnTo>
                    <a:lnTo>
                      <a:pt x="274" y="110"/>
                    </a:lnTo>
                    <a:lnTo>
                      <a:pt x="261" y="99"/>
                    </a:lnTo>
                    <a:lnTo>
                      <a:pt x="252" y="97"/>
                    </a:lnTo>
                    <a:lnTo>
                      <a:pt x="250" y="93"/>
                    </a:lnTo>
                    <a:lnTo>
                      <a:pt x="249" y="92"/>
                    </a:lnTo>
                    <a:lnTo>
                      <a:pt x="249" y="92"/>
                    </a:lnTo>
                    <a:lnTo>
                      <a:pt x="237" y="89"/>
                    </a:lnTo>
                    <a:lnTo>
                      <a:pt x="220" y="90"/>
                    </a:lnTo>
                    <a:lnTo>
                      <a:pt x="216" y="79"/>
                    </a:lnTo>
                    <a:lnTo>
                      <a:pt x="211" y="65"/>
                    </a:lnTo>
                    <a:lnTo>
                      <a:pt x="211" y="65"/>
                    </a:lnTo>
                    <a:lnTo>
                      <a:pt x="212" y="60"/>
                    </a:lnTo>
                    <a:lnTo>
                      <a:pt x="206" y="52"/>
                    </a:lnTo>
                    <a:lnTo>
                      <a:pt x="204" y="43"/>
                    </a:lnTo>
                    <a:lnTo>
                      <a:pt x="203" y="43"/>
                    </a:lnTo>
                    <a:lnTo>
                      <a:pt x="207" y="34"/>
                    </a:lnTo>
                    <a:lnTo>
                      <a:pt x="210" y="30"/>
                    </a:lnTo>
                    <a:lnTo>
                      <a:pt x="208" y="25"/>
                    </a:lnTo>
                    <a:lnTo>
                      <a:pt x="204" y="8"/>
                    </a:lnTo>
                    <a:lnTo>
                      <a:pt x="202" y="7"/>
                    </a:lnTo>
                    <a:lnTo>
                      <a:pt x="197" y="14"/>
                    </a:lnTo>
                    <a:lnTo>
                      <a:pt x="180" y="18"/>
                    </a:lnTo>
                    <a:lnTo>
                      <a:pt x="179" y="15"/>
                    </a:lnTo>
                    <a:lnTo>
                      <a:pt x="179" y="11"/>
                    </a:lnTo>
                    <a:lnTo>
                      <a:pt x="165" y="13"/>
                    </a:lnTo>
                    <a:lnTo>
                      <a:pt x="160" y="11"/>
                    </a:lnTo>
                    <a:lnTo>
                      <a:pt x="153" y="21"/>
                    </a:lnTo>
                    <a:lnTo>
                      <a:pt x="151" y="30"/>
                    </a:lnTo>
                    <a:lnTo>
                      <a:pt x="140" y="37"/>
                    </a:lnTo>
                    <a:lnTo>
                      <a:pt x="133" y="50"/>
                    </a:lnTo>
                    <a:lnTo>
                      <a:pt x="131" y="58"/>
                    </a:lnTo>
                    <a:lnTo>
                      <a:pt x="130" y="71"/>
                    </a:lnTo>
                    <a:lnTo>
                      <a:pt x="127" y="71"/>
                    </a:lnTo>
                    <a:lnTo>
                      <a:pt x="123" y="72"/>
                    </a:lnTo>
                    <a:lnTo>
                      <a:pt x="120" y="75"/>
                    </a:lnTo>
                    <a:lnTo>
                      <a:pt x="115" y="71"/>
                    </a:lnTo>
                    <a:lnTo>
                      <a:pt x="116" y="63"/>
                    </a:lnTo>
                    <a:lnTo>
                      <a:pt x="114" y="55"/>
                    </a:lnTo>
                    <a:lnTo>
                      <a:pt x="111" y="52"/>
                    </a:lnTo>
                    <a:lnTo>
                      <a:pt x="111" y="37"/>
                    </a:lnTo>
                    <a:lnTo>
                      <a:pt x="117" y="28"/>
                    </a:lnTo>
                    <a:lnTo>
                      <a:pt x="120" y="15"/>
                    </a:lnTo>
                    <a:lnTo>
                      <a:pt x="122" y="1"/>
                    </a:lnTo>
                    <a:lnTo>
                      <a:pt x="116" y="0"/>
                    </a:lnTo>
                    <a:lnTo>
                      <a:pt x="116" y="14"/>
                    </a:lnTo>
                    <a:lnTo>
                      <a:pt x="111" y="20"/>
                    </a:lnTo>
                    <a:lnTo>
                      <a:pt x="110" y="24"/>
                    </a:lnTo>
                    <a:lnTo>
                      <a:pt x="95" y="28"/>
                    </a:lnTo>
                    <a:lnTo>
                      <a:pt x="95" y="26"/>
                    </a:lnTo>
                    <a:lnTo>
                      <a:pt x="94" y="23"/>
                    </a:lnTo>
                    <a:lnTo>
                      <a:pt x="89" y="20"/>
                    </a:lnTo>
                    <a:lnTo>
                      <a:pt x="86" y="23"/>
                    </a:lnTo>
                    <a:lnTo>
                      <a:pt x="80" y="20"/>
                    </a:lnTo>
                    <a:lnTo>
                      <a:pt x="79" y="20"/>
                    </a:lnTo>
                    <a:lnTo>
                      <a:pt x="77" y="26"/>
                    </a:lnTo>
                    <a:lnTo>
                      <a:pt x="73" y="31"/>
                    </a:lnTo>
                    <a:lnTo>
                      <a:pt x="73" y="40"/>
                    </a:lnTo>
                    <a:lnTo>
                      <a:pt x="76" y="51"/>
                    </a:lnTo>
                    <a:lnTo>
                      <a:pt x="75" y="58"/>
                    </a:lnTo>
                    <a:lnTo>
                      <a:pt x="75" y="75"/>
                    </a:lnTo>
                    <a:lnTo>
                      <a:pt x="71" y="81"/>
                    </a:lnTo>
                    <a:lnTo>
                      <a:pt x="71" y="85"/>
                    </a:lnTo>
                    <a:lnTo>
                      <a:pt x="74" y="94"/>
                    </a:lnTo>
                    <a:lnTo>
                      <a:pt x="72" y="100"/>
                    </a:lnTo>
                    <a:lnTo>
                      <a:pt x="66" y="102"/>
                    </a:lnTo>
                    <a:lnTo>
                      <a:pt x="66" y="105"/>
                    </a:lnTo>
                    <a:lnTo>
                      <a:pt x="67" y="115"/>
                    </a:lnTo>
                    <a:lnTo>
                      <a:pt x="65" y="122"/>
                    </a:lnTo>
                    <a:lnTo>
                      <a:pt x="60" y="125"/>
                    </a:lnTo>
                    <a:lnTo>
                      <a:pt x="47" y="144"/>
                    </a:lnTo>
                    <a:lnTo>
                      <a:pt x="45" y="152"/>
                    </a:lnTo>
                    <a:lnTo>
                      <a:pt x="38" y="155"/>
                    </a:lnTo>
                    <a:lnTo>
                      <a:pt x="38" y="159"/>
                    </a:lnTo>
                    <a:lnTo>
                      <a:pt x="37" y="160"/>
                    </a:lnTo>
                    <a:lnTo>
                      <a:pt x="33" y="161"/>
                    </a:lnTo>
                    <a:lnTo>
                      <a:pt x="31" y="164"/>
                    </a:lnTo>
                    <a:lnTo>
                      <a:pt x="23" y="167"/>
                    </a:lnTo>
                    <a:lnTo>
                      <a:pt x="20" y="178"/>
                    </a:lnTo>
                    <a:lnTo>
                      <a:pt x="18" y="177"/>
                    </a:lnTo>
                    <a:lnTo>
                      <a:pt x="15" y="176"/>
                    </a:lnTo>
                    <a:lnTo>
                      <a:pt x="13" y="178"/>
                    </a:lnTo>
                    <a:lnTo>
                      <a:pt x="10" y="189"/>
                    </a:lnTo>
                    <a:lnTo>
                      <a:pt x="4" y="196"/>
                    </a:lnTo>
                    <a:lnTo>
                      <a:pt x="3" y="198"/>
                    </a:lnTo>
                    <a:lnTo>
                      <a:pt x="3" y="197"/>
                    </a:lnTo>
                    <a:lnTo>
                      <a:pt x="0" y="200"/>
                    </a:lnTo>
                    <a:lnTo>
                      <a:pt x="0" y="205"/>
                    </a:lnTo>
                    <a:lnTo>
                      <a:pt x="3" y="215"/>
                    </a:lnTo>
                    <a:lnTo>
                      <a:pt x="10" y="208"/>
                    </a:lnTo>
                    <a:lnTo>
                      <a:pt x="11" y="200"/>
                    </a:lnTo>
                    <a:lnTo>
                      <a:pt x="14" y="202"/>
                    </a:lnTo>
                    <a:lnTo>
                      <a:pt x="17" y="203"/>
                    </a:lnTo>
                    <a:lnTo>
                      <a:pt x="27" y="200"/>
                    </a:lnTo>
                    <a:lnTo>
                      <a:pt x="37" y="202"/>
                    </a:lnTo>
                    <a:lnTo>
                      <a:pt x="43" y="198"/>
                    </a:lnTo>
                    <a:lnTo>
                      <a:pt x="43" y="201"/>
                    </a:lnTo>
                    <a:lnTo>
                      <a:pt x="44" y="205"/>
                    </a:lnTo>
                    <a:lnTo>
                      <a:pt x="46" y="204"/>
                    </a:lnTo>
                    <a:lnTo>
                      <a:pt x="56" y="212"/>
                    </a:lnTo>
                    <a:lnTo>
                      <a:pt x="54" y="219"/>
                    </a:lnTo>
                    <a:lnTo>
                      <a:pt x="57" y="225"/>
                    </a:lnTo>
                    <a:lnTo>
                      <a:pt x="60" y="227"/>
                    </a:lnTo>
                    <a:lnTo>
                      <a:pt x="62" y="215"/>
                    </a:lnTo>
                    <a:lnTo>
                      <a:pt x="68" y="211"/>
                    </a:lnTo>
                    <a:lnTo>
                      <a:pt x="78" y="212"/>
                    </a:lnTo>
                    <a:lnTo>
                      <a:pt x="82" y="222"/>
                    </a:lnTo>
                    <a:lnTo>
                      <a:pt x="86" y="220"/>
                    </a:lnTo>
                    <a:lnTo>
                      <a:pt x="87" y="216"/>
                    </a:lnTo>
                    <a:lnTo>
                      <a:pt x="98" y="213"/>
                    </a:lnTo>
                    <a:lnTo>
                      <a:pt x="106" y="215"/>
                    </a:lnTo>
                    <a:lnTo>
                      <a:pt x="109" y="218"/>
                    </a:lnTo>
                    <a:lnTo>
                      <a:pt x="111" y="216"/>
                    </a:lnTo>
                    <a:lnTo>
                      <a:pt x="119" y="229"/>
                    </a:lnTo>
                    <a:lnTo>
                      <a:pt x="120" y="237"/>
                    </a:lnTo>
                    <a:lnTo>
                      <a:pt x="124" y="247"/>
                    </a:lnTo>
                    <a:lnTo>
                      <a:pt x="127" y="249"/>
                    </a:lnTo>
                    <a:lnTo>
                      <a:pt x="131" y="247"/>
                    </a:lnTo>
                    <a:lnTo>
                      <a:pt x="136" y="234"/>
                    </a:lnTo>
                    <a:lnTo>
                      <a:pt x="131" y="227"/>
                    </a:lnTo>
                    <a:lnTo>
                      <a:pt x="129" y="218"/>
                    </a:lnTo>
                    <a:lnTo>
                      <a:pt x="130" y="218"/>
                    </a:lnTo>
                    <a:lnTo>
                      <a:pt x="132" y="215"/>
                    </a:lnTo>
                    <a:lnTo>
                      <a:pt x="132" y="196"/>
                    </a:lnTo>
                    <a:lnTo>
                      <a:pt x="134" y="196"/>
                    </a:lnTo>
                    <a:lnTo>
                      <a:pt x="138" y="196"/>
                    </a:lnTo>
                    <a:lnTo>
                      <a:pt x="149" y="196"/>
                    </a:lnTo>
                    <a:lnTo>
                      <a:pt x="154" y="194"/>
                    </a:lnTo>
                    <a:lnTo>
                      <a:pt x="155" y="187"/>
                    </a:lnTo>
                    <a:lnTo>
                      <a:pt x="158" y="187"/>
                    </a:lnTo>
                    <a:lnTo>
                      <a:pt x="160" y="188"/>
                    </a:lnTo>
                    <a:lnTo>
                      <a:pt x="162" y="186"/>
                    </a:lnTo>
                    <a:lnTo>
                      <a:pt x="169" y="185"/>
                    </a:lnTo>
                    <a:lnTo>
                      <a:pt x="176" y="181"/>
                    </a:lnTo>
                    <a:lnTo>
                      <a:pt x="183" y="181"/>
                    </a:lnTo>
                    <a:lnTo>
                      <a:pt x="190" y="185"/>
                    </a:lnTo>
                    <a:lnTo>
                      <a:pt x="195" y="190"/>
                    </a:lnTo>
                    <a:lnTo>
                      <a:pt x="197" y="199"/>
                    </a:lnTo>
                    <a:lnTo>
                      <a:pt x="201" y="199"/>
                    </a:lnTo>
                    <a:lnTo>
                      <a:pt x="202" y="194"/>
                    </a:lnTo>
                    <a:lnTo>
                      <a:pt x="203" y="194"/>
                    </a:lnTo>
                    <a:lnTo>
                      <a:pt x="207" y="193"/>
                    </a:lnTo>
                    <a:lnTo>
                      <a:pt x="211" y="190"/>
                    </a:lnTo>
                    <a:lnTo>
                      <a:pt x="213" y="187"/>
                    </a:lnTo>
                    <a:lnTo>
                      <a:pt x="214" y="187"/>
                    </a:lnTo>
                    <a:lnTo>
                      <a:pt x="218" y="187"/>
                    </a:lnTo>
                    <a:lnTo>
                      <a:pt x="213" y="181"/>
                    </a:lnTo>
                    <a:lnTo>
                      <a:pt x="224" y="181"/>
                    </a:lnTo>
                    <a:lnTo>
                      <a:pt x="230" y="184"/>
                    </a:lnTo>
                    <a:lnTo>
                      <a:pt x="247" y="182"/>
                    </a:lnTo>
                    <a:lnTo>
                      <a:pt x="260" y="186"/>
                    </a:lnTo>
                    <a:lnTo>
                      <a:pt x="257" y="183"/>
                    </a:lnTo>
                    <a:lnTo>
                      <a:pt x="253" y="179"/>
                    </a:lnTo>
                    <a:lnTo>
                      <a:pt x="253" y="167"/>
                    </a:lnTo>
                    <a:lnTo>
                      <a:pt x="257" y="163"/>
                    </a:lnTo>
                    <a:lnTo>
                      <a:pt x="256" y="155"/>
                    </a:lnTo>
                    <a:lnTo>
                      <a:pt x="256" y="155"/>
                    </a:lnTo>
                    <a:lnTo>
                      <a:pt x="257" y="152"/>
                    </a:lnTo>
                    <a:lnTo>
                      <a:pt x="257" y="140"/>
                    </a:lnTo>
                    <a:lnTo>
                      <a:pt x="265" y="134"/>
                    </a:lnTo>
                    <a:lnTo>
                      <a:pt x="266" y="135"/>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1" name="Freeform 76"/>
              <p:cNvSpPr>
                <a:spLocks/>
              </p:cNvSpPr>
              <p:nvPr/>
            </p:nvSpPr>
            <p:spPr bwMode="auto">
              <a:xfrm>
                <a:off x="4495" y="2826"/>
                <a:ext cx="247" cy="261"/>
              </a:xfrm>
              <a:custGeom>
                <a:avLst/>
                <a:gdLst/>
                <a:ahLst/>
                <a:cxnLst>
                  <a:cxn ang="0">
                    <a:pos x="198" y="71"/>
                  </a:cxn>
                  <a:cxn ang="0">
                    <a:pos x="227" y="77"/>
                  </a:cxn>
                  <a:cxn ang="0">
                    <a:pos x="189" y="64"/>
                  </a:cxn>
                  <a:cxn ang="0">
                    <a:pos x="167" y="35"/>
                  </a:cxn>
                  <a:cxn ang="0">
                    <a:pos x="146" y="14"/>
                  </a:cxn>
                  <a:cxn ang="0">
                    <a:pos x="131" y="0"/>
                  </a:cxn>
                  <a:cxn ang="0">
                    <a:pos x="105" y="16"/>
                  </a:cxn>
                  <a:cxn ang="0">
                    <a:pos x="95" y="32"/>
                  </a:cxn>
                  <a:cxn ang="0">
                    <a:pos x="84" y="37"/>
                  </a:cxn>
                  <a:cxn ang="0">
                    <a:pos x="67" y="39"/>
                  </a:cxn>
                  <a:cxn ang="0">
                    <a:pos x="55" y="52"/>
                  </a:cxn>
                  <a:cxn ang="0">
                    <a:pos x="42" y="78"/>
                  </a:cxn>
                  <a:cxn ang="0">
                    <a:pos x="47" y="91"/>
                  </a:cxn>
                  <a:cxn ang="0">
                    <a:pos x="41" y="111"/>
                  </a:cxn>
                  <a:cxn ang="0">
                    <a:pos x="26" y="111"/>
                  </a:cxn>
                  <a:cxn ang="0">
                    <a:pos x="12" y="134"/>
                  </a:cxn>
                  <a:cxn ang="0">
                    <a:pos x="8" y="149"/>
                  </a:cxn>
                  <a:cxn ang="0">
                    <a:pos x="5" y="182"/>
                  </a:cxn>
                  <a:cxn ang="0">
                    <a:pos x="22" y="186"/>
                  </a:cxn>
                  <a:cxn ang="0">
                    <a:pos x="46" y="179"/>
                  </a:cxn>
                  <a:cxn ang="0">
                    <a:pos x="49" y="209"/>
                  </a:cxn>
                  <a:cxn ang="0">
                    <a:pos x="57" y="232"/>
                  </a:cxn>
                  <a:cxn ang="0">
                    <a:pos x="58" y="251"/>
                  </a:cxn>
                  <a:cxn ang="0">
                    <a:pos x="88" y="261"/>
                  </a:cxn>
                  <a:cxn ang="0">
                    <a:pos x="94" y="248"/>
                  </a:cxn>
                  <a:cxn ang="0">
                    <a:pos x="106" y="238"/>
                  </a:cxn>
                  <a:cxn ang="0">
                    <a:pos x="130" y="233"/>
                  </a:cxn>
                  <a:cxn ang="0">
                    <a:pos x="138" y="234"/>
                  </a:cxn>
                  <a:cxn ang="0">
                    <a:pos x="153" y="229"/>
                  </a:cxn>
                  <a:cxn ang="0">
                    <a:pos x="157" y="209"/>
                  </a:cxn>
                  <a:cxn ang="0">
                    <a:pos x="163" y="184"/>
                  </a:cxn>
                  <a:cxn ang="0">
                    <a:pos x="166" y="182"/>
                  </a:cxn>
                  <a:cxn ang="0">
                    <a:pos x="183" y="174"/>
                  </a:cxn>
                  <a:cxn ang="0">
                    <a:pos x="204" y="178"/>
                  </a:cxn>
                  <a:cxn ang="0">
                    <a:pos x="224" y="204"/>
                  </a:cxn>
                  <a:cxn ang="0">
                    <a:pos x="234" y="188"/>
                  </a:cxn>
                  <a:cxn ang="0">
                    <a:pos x="234" y="179"/>
                  </a:cxn>
                  <a:cxn ang="0">
                    <a:pos x="224" y="150"/>
                  </a:cxn>
                  <a:cxn ang="0">
                    <a:pos x="237" y="130"/>
                  </a:cxn>
                  <a:cxn ang="0">
                    <a:pos x="215" y="121"/>
                  </a:cxn>
                  <a:cxn ang="0">
                    <a:pos x="227" y="118"/>
                  </a:cxn>
                  <a:cxn ang="0">
                    <a:pos x="238" y="93"/>
                  </a:cxn>
                  <a:cxn ang="0">
                    <a:pos x="196" y="76"/>
                  </a:cxn>
                  <a:cxn ang="0">
                    <a:pos x="180" y="82"/>
                  </a:cxn>
                  <a:cxn ang="0">
                    <a:pos x="180" y="69"/>
                  </a:cxn>
                </a:cxnLst>
                <a:rect l="0" t="0" r="r" b="b"/>
                <a:pathLst>
                  <a:path w="247" h="261">
                    <a:moveTo>
                      <a:pt x="180" y="69"/>
                    </a:moveTo>
                    <a:lnTo>
                      <a:pt x="191" y="71"/>
                    </a:lnTo>
                    <a:lnTo>
                      <a:pt x="198" y="71"/>
                    </a:lnTo>
                    <a:lnTo>
                      <a:pt x="212" y="75"/>
                    </a:lnTo>
                    <a:lnTo>
                      <a:pt x="223" y="77"/>
                    </a:lnTo>
                    <a:lnTo>
                      <a:pt x="227" y="77"/>
                    </a:lnTo>
                    <a:lnTo>
                      <a:pt x="222" y="69"/>
                    </a:lnTo>
                    <a:lnTo>
                      <a:pt x="208" y="65"/>
                    </a:lnTo>
                    <a:lnTo>
                      <a:pt x="189" y="64"/>
                    </a:lnTo>
                    <a:lnTo>
                      <a:pt x="176" y="40"/>
                    </a:lnTo>
                    <a:lnTo>
                      <a:pt x="174" y="36"/>
                    </a:lnTo>
                    <a:lnTo>
                      <a:pt x="167" y="35"/>
                    </a:lnTo>
                    <a:lnTo>
                      <a:pt x="160" y="26"/>
                    </a:lnTo>
                    <a:lnTo>
                      <a:pt x="156" y="18"/>
                    </a:lnTo>
                    <a:lnTo>
                      <a:pt x="146" y="14"/>
                    </a:lnTo>
                    <a:lnTo>
                      <a:pt x="135" y="6"/>
                    </a:lnTo>
                    <a:lnTo>
                      <a:pt x="134" y="2"/>
                    </a:lnTo>
                    <a:lnTo>
                      <a:pt x="131" y="0"/>
                    </a:lnTo>
                    <a:lnTo>
                      <a:pt x="125" y="11"/>
                    </a:lnTo>
                    <a:lnTo>
                      <a:pt x="115" y="6"/>
                    </a:lnTo>
                    <a:lnTo>
                      <a:pt x="105" y="16"/>
                    </a:lnTo>
                    <a:lnTo>
                      <a:pt x="109" y="22"/>
                    </a:lnTo>
                    <a:lnTo>
                      <a:pt x="103" y="32"/>
                    </a:lnTo>
                    <a:lnTo>
                      <a:pt x="95" y="32"/>
                    </a:lnTo>
                    <a:lnTo>
                      <a:pt x="92" y="44"/>
                    </a:lnTo>
                    <a:lnTo>
                      <a:pt x="88" y="35"/>
                    </a:lnTo>
                    <a:lnTo>
                      <a:pt x="84" y="37"/>
                    </a:lnTo>
                    <a:lnTo>
                      <a:pt x="74" y="32"/>
                    </a:lnTo>
                    <a:lnTo>
                      <a:pt x="69" y="39"/>
                    </a:lnTo>
                    <a:lnTo>
                      <a:pt x="67" y="39"/>
                    </a:lnTo>
                    <a:lnTo>
                      <a:pt x="63" y="39"/>
                    </a:lnTo>
                    <a:lnTo>
                      <a:pt x="59" y="45"/>
                    </a:lnTo>
                    <a:lnTo>
                      <a:pt x="55" y="52"/>
                    </a:lnTo>
                    <a:lnTo>
                      <a:pt x="52" y="60"/>
                    </a:lnTo>
                    <a:lnTo>
                      <a:pt x="44" y="65"/>
                    </a:lnTo>
                    <a:lnTo>
                      <a:pt x="42" y="78"/>
                    </a:lnTo>
                    <a:lnTo>
                      <a:pt x="35" y="85"/>
                    </a:lnTo>
                    <a:lnTo>
                      <a:pt x="41" y="90"/>
                    </a:lnTo>
                    <a:lnTo>
                      <a:pt x="47" y="91"/>
                    </a:lnTo>
                    <a:lnTo>
                      <a:pt x="53" y="96"/>
                    </a:lnTo>
                    <a:lnTo>
                      <a:pt x="45" y="101"/>
                    </a:lnTo>
                    <a:lnTo>
                      <a:pt x="41" y="111"/>
                    </a:lnTo>
                    <a:lnTo>
                      <a:pt x="32" y="115"/>
                    </a:lnTo>
                    <a:lnTo>
                      <a:pt x="28" y="110"/>
                    </a:lnTo>
                    <a:lnTo>
                      <a:pt x="26" y="111"/>
                    </a:lnTo>
                    <a:lnTo>
                      <a:pt x="26" y="118"/>
                    </a:lnTo>
                    <a:lnTo>
                      <a:pt x="13" y="127"/>
                    </a:lnTo>
                    <a:lnTo>
                      <a:pt x="12" y="134"/>
                    </a:lnTo>
                    <a:lnTo>
                      <a:pt x="9" y="140"/>
                    </a:lnTo>
                    <a:lnTo>
                      <a:pt x="11" y="144"/>
                    </a:lnTo>
                    <a:lnTo>
                      <a:pt x="8" y="149"/>
                    </a:lnTo>
                    <a:lnTo>
                      <a:pt x="5" y="163"/>
                    </a:lnTo>
                    <a:lnTo>
                      <a:pt x="0" y="181"/>
                    </a:lnTo>
                    <a:lnTo>
                      <a:pt x="5" y="182"/>
                    </a:lnTo>
                    <a:lnTo>
                      <a:pt x="21" y="180"/>
                    </a:lnTo>
                    <a:lnTo>
                      <a:pt x="22" y="182"/>
                    </a:lnTo>
                    <a:lnTo>
                      <a:pt x="22" y="186"/>
                    </a:lnTo>
                    <a:lnTo>
                      <a:pt x="34" y="183"/>
                    </a:lnTo>
                    <a:lnTo>
                      <a:pt x="38" y="174"/>
                    </a:lnTo>
                    <a:lnTo>
                      <a:pt x="46" y="179"/>
                    </a:lnTo>
                    <a:lnTo>
                      <a:pt x="50" y="196"/>
                    </a:lnTo>
                    <a:lnTo>
                      <a:pt x="53" y="203"/>
                    </a:lnTo>
                    <a:lnTo>
                      <a:pt x="49" y="209"/>
                    </a:lnTo>
                    <a:lnTo>
                      <a:pt x="46" y="216"/>
                    </a:lnTo>
                    <a:lnTo>
                      <a:pt x="48" y="223"/>
                    </a:lnTo>
                    <a:lnTo>
                      <a:pt x="57" y="232"/>
                    </a:lnTo>
                    <a:lnTo>
                      <a:pt x="56" y="233"/>
                    </a:lnTo>
                    <a:lnTo>
                      <a:pt x="55" y="238"/>
                    </a:lnTo>
                    <a:lnTo>
                      <a:pt x="58" y="251"/>
                    </a:lnTo>
                    <a:lnTo>
                      <a:pt x="62" y="259"/>
                    </a:lnTo>
                    <a:lnTo>
                      <a:pt x="76" y="258"/>
                    </a:lnTo>
                    <a:lnTo>
                      <a:pt x="88" y="261"/>
                    </a:lnTo>
                    <a:lnTo>
                      <a:pt x="89" y="253"/>
                    </a:lnTo>
                    <a:lnTo>
                      <a:pt x="93" y="247"/>
                    </a:lnTo>
                    <a:lnTo>
                      <a:pt x="94" y="248"/>
                    </a:lnTo>
                    <a:lnTo>
                      <a:pt x="100" y="248"/>
                    </a:lnTo>
                    <a:lnTo>
                      <a:pt x="101" y="243"/>
                    </a:lnTo>
                    <a:lnTo>
                      <a:pt x="106" y="238"/>
                    </a:lnTo>
                    <a:lnTo>
                      <a:pt x="105" y="231"/>
                    </a:lnTo>
                    <a:lnTo>
                      <a:pt x="117" y="229"/>
                    </a:lnTo>
                    <a:lnTo>
                      <a:pt x="130" y="233"/>
                    </a:lnTo>
                    <a:lnTo>
                      <a:pt x="130" y="233"/>
                    </a:lnTo>
                    <a:lnTo>
                      <a:pt x="132" y="238"/>
                    </a:lnTo>
                    <a:lnTo>
                      <a:pt x="138" y="234"/>
                    </a:lnTo>
                    <a:lnTo>
                      <a:pt x="144" y="239"/>
                    </a:lnTo>
                    <a:lnTo>
                      <a:pt x="153" y="229"/>
                    </a:lnTo>
                    <a:lnTo>
                      <a:pt x="153" y="229"/>
                    </a:lnTo>
                    <a:lnTo>
                      <a:pt x="157" y="229"/>
                    </a:lnTo>
                    <a:lnTo>
                      <a:pt x="151" y="212"/>
                    </a:lnTo>
                    <a:lnTo>
                      <a:pt x="157" y="209"/>
                    </a:lnTo>
                    <a:lnTo>
                      <a:pt x="148" y="197"/>
                    </a:lnTo>
                    <a:lnTo>
                      <a:pt x="150" y="184"/>
                    </a:lnTo>
                    <a:lnTo>
                      <a:pt x="163" y="184"/>
                    </a:lnTo>
                    <a:lnTo>
                      <a:pt x="165" y="189"/>
                    </a:lnTo>
                    <a:lnTo>
                      <a:pt x="167" y="188"/>
                    </a:lnTo>
                    <a:lnTo>
                      <a:pt x="166" y="182"/>
                    </a:lnTo>
                    <a:lnTo>
                      <a:pt x="169" y="178"/>
                    </a:lnTo>
                    <a:lnTo>
                      <a:pt x="178" y="170"/>
                    </a:lnTo>
                    <a:lnTo>
                      <a:pt x="183" y="174"/>
                    </a:lnTo>
                    <a:lnTo>
                      <a:pt x="192" y="171"/>
                    </a:lnTo>
                    <a:lnTo>
                      <a:pt x="201" y="183"/>
                    </a:lnTo>
                    <a:lnTo>
                      <a:pt x="204" y="178"/>
                    </a:lnTo>
                    <a:lnTo>
                      <a:pt x="212" y="182"/>
                    </a:lnTo>
                    <a:lnTo>
                      <a:pt x="218" y="203"/>
                    </a:lnTo>
                    <a:lnTo>
                      <a:pt x="224" y="204"/>
                    </a:lnTo>
                    <a:lnTo>
                      <a:pt x="231" y="200"/>
                    </a:lnTo>
                    <a:lnTo>
                      <a:pt x="227" y="193"/>
                    </a:lnTo>
                    <a:lnTo>
                      <a:pt x="234" y="188"/>
                    </a:lnTo>
                    <a:lnTo>
                      <a:pt x="225" y="180"/>
                    </a:lnTo>
                    <a:lnTo>
                      <a:pt x="224" y="174"/>
                    </a:lnTo>
                    <a:lnTo>
                      <a:pt x="234" y="179"/>
                    </a:lnTo>
                    <a:lnTo>
                      <a:pt x="238" y="165"/>
                    </a:lnTo>
                    <a:lnTo>
                      <a:pt x="233" y="156"/>
                    </a:lnTo>
                    <a:lnTo>
                      <a:pt x="224" y="150"/>
                    </a:lnTo>
                    <a:lnTo>
                      <a:pt x="241" y="147"/>
                    </a:lnTo>
                    <a:lnTo>
                      <a:pt x="245" y="137"/>
                    </a:lnTo>
                    <a:lnTo>
                      <a:pt x="237" y="130"/>
                    </a:lnTo>
                    <a:lnTo>
                      <a:pt x="227" y="130"/>
                    </a:lnTo>
                    <a:lnTo>
                      <a:pt x="224" y="123"/>
                    </a:lnTo>
                    <a:lnTo>
                      <a:pt x="215" y="121"/>
                    </a:lnTo>
                    <a:lnTo>
                      <a:pt x="211" y="115"/>
                    </a:lnTo>
                    <a:lnTo>
                      <a:pt x="217" y="115"/>
                    </a:lnTo>
                    <a:lnTo>
                      <a:pt x="227" y="118"/>
                    </a:lnTo>
                    <a:lnTo>
                      <a:pt x="239" y="113"/>
                    </a:lnTo>
                    <a:lnTo>
                      <a:pt x="247" y="101"/>
                    </a:lnTo>
                    <a:lnTo>
                      <a:pt x="238" y="93"/>
                    </a:lnTo>
                    <a:lnTo>
                      <a:pt x="226" y="84"/>
                    </a:lnTo>
                    <a:lnTo>
                      <a:pt x="211" y="77"/>
                    </a:lnTo>
                    <a:lnTo>
                      <a:pt x="196" y="76"/>
                    </a:lnTo>
                    <a:lnTo>
                      <a:pt x="194" y="85"/>
                    </a:lnTo>
                    <a:lnTo>
                      <a:pt x="188" y="78"/>
                    </a:lnTo>
                    <a:lnTo>
                      <a:pt x="180" y="82"/>
                    </a:lnTo>
                    <a:lnTo>
                      <a:pt x="176" y="80"/>
                    </a:lnTo>
                    <a:lnTo>
                      <a:pt x="177" y="74"/>
                    </a:lnTo>
                    <a:lnTo>
                      <a:pt x="180" y="69"/>
                    </a:lnTo>
                    <a:close/>
                  </a:path>
                </a:pathLst>
              </a:custGeom>
              <a:solidFill>
                <a:srgbClr val="EB692A"/>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2" name="Freeform 77"/>
              <p:cNvSpPr>
                <a:spLocks/>
              </p:cNvSpPr>
              <p:nvPr/>
            </p:nvSpPr>
            <p:spPr bwMode="auto">
              <a:xfrm>
                <a:off x="4162" y="2959"/>
                <a:ext cx="51" cy="45"/>
              </a:xfrm>
              <a:custGeom>
                <a:avLst/>
                <a:gdLst/>
                <a:ahLst/>
                <a:cxnLst>
                  <a:cxn ang="0">
                    <a:pos x="16" y="44"/>
                  </a:cxn>
                  <a:cxn ang="0">
                    <a:pos x="18" y="41"/>
                  </a:cxn>
                  <a:cxn ang="0">
                    <a:pos x="20" y="38"/>
                  </a:cxn>
                  <a:cxn ang="0">
                    <a:pos x="21" y="36"/>
                  </a:cxn>
                  <a:cxn ang="0">
                    <a:pos x="22" y="34"/>
                  </a:cxn>
                  <a:cxn ang="0">
                    <a:pos x="27" y="32"/>
                  </a:cxn>
                  <a:cxn ang="0">
                    <a:pos x="29" y="33"/>
                  </a:cxn>
                  <a:cxn ang="0">
                    <a:pos x="32" y="35"/>
                  </a:cxn>
                  <a:cxn ang="0">
                    <a:pos x="33" y="36"/>
                  </a:cxn>
                  <a:cxn ang="0">
                    <a:pos x="33" y="39"/>
                  </a:cxn>
                  <a:cxn ang="0">
                    <a:pos x="35" y="39"/>
                  </a:cxn>
                  <a:cxn ang="0">
                    <a:pos x="37" y="37"/>
                  </a:cxn>
                  <a:cxn ang="0">
                    <a:pos x="40" y="35"/>
                  </a:cxn>
                  <a:cxn ang="0">
                    <a:pos x="41" y="35"/>
                  </a:cxn>
                  <a:cxn ang="0">
                    <a:pos x="44" y="35"/>
                  </a:cxn>
                  <a:cxn ang="0">
                    <a:pos x="47" y="35"/>
                  </a:cxn>
                  <a:cxn ang="0">
                    <a:pos x="48" y="31"/>
                  </a:cxn>
                  <a:cxn ang="0">
                    <a:pos x="49" y="26"/>
                  </a:cxn>
                  <a:cxn ang="0">
                    <a:pos x="49" y="22"/>
                  </a:cxn>
                  <a:cxn ang="0">
                    <a:pos x="49" y="19"/>
                  </a:cxn>
                  <a:cxn ang="0">
                    <a:pos x="51" y="16"/>
                  </a:cxn>
                  <a:cxn ang="0">
                    <a:pos x="50" y="12"/>
                  </a:cxn>
                  <a:cxn ang="0">
                    <a:pos x="48" y="10"/>
                  </a:cxn>
                  <a:cxn ang="0">
                    <a:pos x="46" y="8"/>
                  </a:cxn>
                  <a:cxn ang="0">
                    <a:pos x="45" y="7"/>
                  </a:cxn>
                  <a:cxn ang="0">
                    <a:pos x="44" y="3"/>
                  </a:cxn>
                  <a:cxn ang="0">
                    <a:pos x="44" y="0"/>
                  </a:cxn>
                  <a:cxn ang="0">
                    <a:pos x="40" y="0"/>
                  </a:cxn>
                  <a:cxn ang="0">
                    <a:pos x="37" y="0"/>
                  </a:cxn>
                  <a:cxn ang="0">
                    <a:pos x="34" y="2"/>
                  </a:cxn>
                  <a:cxn ang="0">
                    <a:pos x="34" y="4"/>
                  </a:cxn>
                  <a:cxn ang="0">
                    <a:pos x="34" y="7"/>
                  </a:cxn>
                  <a:cxn ang="0">
                    <a:pos x="33" y="9"/>
                  </a:cxn>
                  <a:cxn ang="0">
                    <a:pos x="32" y="9"/>
                  </a:cxn>
                  <a:cxn ang="0">
                    <a:pos x="29" y="9"/>
                  </a:cxn>
                  <a:cxn ang="0">
                    <a:pos x="27" y="9"/>
                  </a:cxn>
                  <a:cxn ang="0">
                    <a:pos x="25" y="12"/>
                  </a:cxn>
                  <a:cxn ang="0">
                    <a:pos x="22" y="15"/>
                  </a:cxn>
                  <a:cxn ang="0">
                    <a:pos x="19" y="17"/>
                  </a:cxn>
                  <a:cxn ang="0">
                    <a:pos x="17" y="18"/>
                  </a:cxn>
                  <a:cxn ang="0">
                    <a:pos x="14" y="19"/>
                  </a:cxn>
                  <a:cxn ang="0">
                    <a:pos x="13" y="20"/>
                  </a:cxn>
                  <a:cxn ang="0">
                    <a:pos x="11" y="21"/>
                  </a:cxn>
                  <a:cxn ang="0">
                    <a:pos x="7" y="21"/>
                  </a:cxn>
                  <a:cxn ang="0">
                    <a:pos x="5" y="20"/>
                  </a:cxn>
                  <a:cxn ang="0">
                    <a:pos x="2" y="24"/>
                  </a:cxn>
                  <a:cxn ang="0">
                    <a:pos x="0" y="29"/>
                  </a:cxn>
                  <a:cxn ang="0">
                    <a:pos x="1" y="29"/>
                  </a:cxn>
                  <a:cxn ang="0">
                    <a:pos x="3" y="26"/>
                  </a:cxn>
                  <a:cxn ang="0">
                    <a:pos x="5" y="26"/>
                  </a:cxn>
                  <a:cxn ang="0">
                    <a:pos x="5" y="29"/>
                  </a:cxn>
                  <a:cxn ang="0">
                    <a:pos x="7" y="31"/>
                  </a:cxn>
                  <a:cxn ang="0">
                    <a:pos x="10" y="34"/>
                  </a:cxn>
                  <a:cxn ang="0">
                    <a:pos x="12" y="36"/>
                  </a:cxn>
                  <a:cxn ang="0">
                    <a:pos x="11" y="39"/>
                  </a:cxn>
                  <a:cxn ang="0">
                    <a:pos x="8" y="41"/>
                  </a:cxn>
                  <a:cxn ang="0">
                    <a:pos x="7" y="42"/>
                  </a:cxn>
                  <a:cxn ang="0">
                    <a:pos x="10" y="44"/>
                  </a:cxn>
                  <a:cxn ang="0">
                    <a:pos x="12" y="42"/>
                  </a:cxn>
                  <a:cxn ang="0">
                    <a:pos x="13" y="44"/>
                  </a:cxn>
                  <a:cxn ang="0">
                    <a:pos x="14" y="45"/>
                  </a:cxn>
                  <a:cxn ang="0">
                    <a:pos x="16" y="44"/>
                  </a:cxn>
                </a:cxnLst>
                <a:rect l="0" t="0" r="r" b="b"/>
                <a:pathLst>
                  <a:path w="51" h="45">
                    <a:moveTo>
                      <a:pt x="16" y="44"/>
                    </a:moveTo>
                    <a:lnTo>
                      <a:pt x="18" y="41"/>
                    </a:lnTo>
                    <a:lnTo>
                      <a:pt x="20" y="38"/>
                    </a:lnTo>
                    <a:lnTo>
                      <a:pt x="21" y="36"/>
                    </a:lnTo>
                    <a:lnTo>
                      <a:pt x="22" y="34"/>
                    </a:lnTo>
                    <a:lnTo>
                      <a:pt x="27" y="32"/>
                    </a:lnTo>
                    <a:lnTo>
                      <a:pt x="29" y="33"/>
                    </a:lnTo>
                    <a:lnTo>
                      <a:pt x="32" y="35"/>
                    </a:lnTo>
                    <a:lnTo>
                      <a:pt x="33" y="36"/>
                    </a:lnTo>
                    <a:lnTo>
                      <a:pt x="33" y="39"/>
                    </a:lnTo>
                    <a:lnTo>
                      <a:pt x="35" y="39"/>
                    </a:lnTo>
                    <a:lnTo>
                      <a:pt x="37" y="37"/>
                    </a:lnTo>
                    <a:lnTo>
                      <a:pt x="40" y="35"/>
                    </a:lnTo>
                    <a:lnTo>
                      <a:pt x="41" y="35"/>
                    </a:lnTo>
                    <a:lnTo>
                      <a:pt x="44" y="35"/>
                    </a:lnTo>
                    <a:lnTo>
                      <a:pt x="47" y="35"/>
                    </a:lnTo>
                    <a:lnTo>
                      <a:pt x="48" y="31"/>
                    </a:lnTo>
                    <a:lnTo>
                      <a:pt x="49" y="26"/>
                    </a:lnTo>
                    <a:lnTo>
                      <a:pt x="49" y="22"/>
                    </a:lnTo>
                    <a:lnTo>
                      <a:pt x="49" y="19"/>
                    </a:lnTo>
                    <a:lnTo>
                      <a:pt x="51" y="16"/>
                    </a:lnTo>
                    <a:lnTo>
                      <a:pt x="50" y="12"/>
                    </a:lnTo>
                    <a:lnTo>
                      <a:pt x="48" y="10"/>
                    </a:lnTo>
                    <a:lnTo>
                      <a:pt x="46" y="8"/>
                    </a:lnTo>
                    <a:lnTo>
                      <a:pt x="45" y="7"/>
                    </a:lnTo>
                    <a:lnTo>
                      <a:pt x="44" y="3"/>
                    </a:lnTo>
                    <a:lnTo>
                      <a:pt x="44" y="0"/>
                    </a:lnTo>
                    <a:lnTo>
                      <a:pt x="40" y="0"/>
                    </a:lnTo>
                    <a:lnTo>
                      <a:pt x="37" y="0"/>
                    </a:lnTo>
                    <a:lnTo>
                      <a:pt x="34" y="2"/>
                    </a:lnTo>
                    <a:lnTo>
                      <a:pt x="34" y="4"/>
                    </a:lnTo>
                    <a:lnTo>
                      <a:pt x="34" y="7"/>
                    </a:lnTo>
                    <a:lnTo>
                      <a:pt x="33" y="9"/>
                    </a:lnTo>
                    <a:lnTo>
                      <a:pt x="32" y="9"/>
                    </a:lnTo>
                    <a:lnTo>
                      <a:pt x="29" y="9"/>
                    </a:lnTo>
                    <a:lnTo>
                      <a:pt x="27" y="9"/>
                    </a:lnTo>
                    <a:lnTo>
                      <a:pt x="25" y="12"/>
                    </a:lnTo>
                    <a:lnTo>
                      <a:pt x="22" y="15"/>
                    </a:lnTo>
                    <a:lnTo>
                      <a:pt x="19" y="17"/>
                    </a:lnTo>
                    <a:lnTo>
                      <a:pt x="17" y="18"/>
                    </a:lnTo>
                    <a:lnTo>
                      <a:pt x="14" y="19"/>
                    </a:lnTo>
                    <a:lnTo>
                      <a:pt x="13" y="20"/>
                    </a:lnTo>
                    <a:lnTo>
                      <a:pt x="11" y="21"/>
                    </a:lnTo>
                    <a:lnTo>
                      <a:pt x="7" y="21"/>
                    </a:lnTo>
                    <a:lnTo>
                      <a:pt x="5" y="20"/>
                    </a:lnTo>
                    <a:lnTo>
                      <a:pt x="2" y="24"/>
                    </a:lnTo>
                    <a:lnTo>
                      <a:pt x="0" y="29"/>
                    </a:lnTo>
                    <a:lnTo>
                      <a:pt x="1" y="29"/>
                    </a:lnTo>
                    <a:lnTo>
                      <a:pt x="3" y="26"/>
                    </a:lnTo>
                    <a:lnTo>
                      <a:pt x="5" y="26"/>
                    </a:lnTo>
                    <a:lnTo>
                      <a:pt x="5" y="29"/>
                    </a:lnTo>
                    <a:lnTo>
                      <a:pt x="7" y="31"/>
                    </a:lnTo>
                    <a:lnTo>
                      <a:pt x="10" y="34"/>
                    </a:lnTo>
                    <a:lnTo>
                      <a:pt x="12" y="36"/>
                    </a:lnTo>
                    <a:lnTo>
                      <a:pt x="11" y="39"/>
                    </a:lnTo>
                    <a:lnTo>
                      <a:pt x="8" y="41"/>
                    </a:lnTo>
                    <a:lnTo>
                      <a:pt x="7" y="42"/>
                    </a:lnTo>
                    <a:lnTo>
                      <a:pt x="10" y="44"/>
                    </a:lnTo>
                    <a:lnTo>
                      <a:pt x="12" y="42"/>
                    </a:lnTo>
                    <a:lnTo>
                      <a:pt x="13" y="44"/>
                    </a:lnTo>
                    <a:lnTo>
                      <a:pt x="14" y="45"/>
                    </a:lnTo>
                    <a:lnTo>
                      <a:pt x="16" y="44"/>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3" name="Freeform 78"/>
              <p:cNvSpPr>
                <a:spLocks/>
              </p:cNvSpPr>
              <p:nvPr/>
            </p:nvSpPr>
            <p:spPr bwMode="auto">
              <a:xfrm>
                <a:off x="4199" y="2997"/>
                <a:ext cx="3" cy="3"/>
              </a:xfrm>
              <a:custGeom>
                <a:avLst/>
                <a:gdLst/>
                <a:ahLst/>
                <a:cxnLst>
                  <a:cxn ang="0">
                    <a:pos x="3" y="3"/>
                  </a:cxn>
                  <a:cxn ang="0">
                    <a:pos x="2" y="0"/>
                  </a:cxn>
                  <a:cxn ang="0">
                    <a:pos x="0" y="3"/>
                  </a:cxn>
                  <a:cxn ang="0">
                    <a:pos x="3" y="3"/>
                  </a:cxn>
                </a:cxnLst>
                <a:rect l="0" t="0" r="r" b="b"/>
                <a:pathLst>
                  <a:path w="3" h="3">
                    <a:moveTo>
                      <a:pt x="3" y="3"/>
                    </a:moveTo>
                    <a:lnTo>
                      <a:pt x="2" y="0"/>
                    </a:lnTo>
                    <a:lnTo>
                      <a:pt x="0" y="3"/>
                    </a:lnTo>
                    <a:lnTo>
                      <a:pt x="3" y="3"/>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4" name="Freeform 79"/>
              <p:cNvSpPr>
                <a:spLocks/>
              </p:cNvSpPr>
              <p:nvPr/>
            </p:nvSpPr>
            <p:spPr bwMode="auto">
              <a:xfrm>
                <a:off x="4182" y="3065"/>
                <a:ext cx="10" cy="16"/>
              </a:xfrm>
              <a:custGeom>
                <a:avLst/>
                <a:gdLst/>
                <a:ahLst/>
                <a:cxnLst>
                  <a:cxn ang="0">
                    <a:pos x="7" y="0"/>
                  </a:cxn>
                  <a:cxn ang="0">
                    <a:pos x="5" y="2"/>
                  </a:cxn>
                  <a:cxn ang="0">
                    <a:pos x="5" y="5"/>
                  </a:cxn>
                  <a:cxn ang="0">
                    <a:pos x="2" y="5"/>
                  </a:cxn>
                  <a:cxn ang="0">
                    <a:pos x="2" y="7"/>
                  </a:cxn>
                  <a:cxn ang="0">
                    <a:pos x="2" y="8"/>
                  </a:cxn>
                  <a:cxn ang="0">
                    <a:pos x="2" y="9"/>
                  </a:cxn>
                  <a:cxn ang="0">
                    <a:pos x="0" y="9"/>
                  </a:cxn>
                  <a:cxn ang="0">
                    <a:pos x="0" y="12"/>
                  </a:cxn>
                  <a:cxn ang="0">
                    <a:pos x="6" y="16"/>
                  </a:cxn>
                  <a:cxn ang="0">
                    <a:pos x="7" y="15"/>
                  </a:cxn>
                  <a:cxn ang="0">
                    <a:pos x="7" y="13"/>
                  </a:cxn>
                  <a:cxn ang="0">
                    <a:pos x="7" y="9"/>
                  </a:cxn>
                  <a:cxn ang="0">
                    <a:pos x="9" y="5"/>
                  </a:cxn>
                  <a:cxn ang="0">
                    <a:pos x="10" y="3"/>
                  </a:cxn>
                  <a:cxn ang="0">
                    <a:pos x="9" y="0"/>
                  </a:cxn>
                  <a:cxn ang="0">
                    <a:pos x="7" y="0"/>
                  </a:cxn>
                </a:cxnLst>
                <a:rect l="0" t="0" r="r" b="b"/>
                <a:pathLst>
                  <a:path w="10" h="16">
                    <a:moveTo>
                      <a:pt x="7" y="0"/>
                    </a:moveTo>
                    <a:lnTo>
                      <a:pt x="5" y="2"/>
                    </a:lnTo>
                    <a:lnTo>
                      <a:pt x="5" y="5"/>
                    </a:lnTo>
                    <a:lnTo>
                      <a:pt x="2" y="5"/>
                    </a:lnTo>
                    <a:lnTo>
                      <a:pt x="2" y="7"/>
                    </a:lnTo>
                    <a:lnTo>
                      <a:pt x="2" y="8"/>
                    </a:lnTo>
                    <a:lnTo>
                      <a:pt x="2" y="9"/>
                    </a:lnTo>
                    <a:lnTo>
                      <a:pt x="0" y="9"/>
                    </a:lnTo>
                    <a:lnTo>
                      <a:pt x="0" y="12"/>
                    </a:lnTo>
                    <a:lnTo>
                      <a:pt x="6" y="16"/>
                    </a:lnTo>
                    <a:lnTo>
                      <a:pt x="7" y="15"/>
                    </a:lnTo>
                    <a:lnTo>
                      <a:pt x="7" y="13"/>
                    </a:lnTo>
                    <a:lnTo>
                      <a:pt x="7" y="9"/>
                    </a:lnTo>
                    <a:lnTo>
                      <a:pt x="9" y="5"/>
                    </a:lnTo>
                    <a:lnTo>
                      <a:pt x="10" y="3"/>
                    </a:lnTo>
                    <a:lnTo>
                      <a:pt x="9" y="0"/>
                    </a:lnTo>
                    <a:lnTo>
                      <a:pt x="7" y="0"/>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5" name="Freeform 80"/>
              <p:cNvSpPr>
                <a:spLocks/>
              </p:cNvSpPr>
              <p:nvPr/>
            </p:nvSpPr>
            <p:spPr bwMode="auto">
              <a:xfrm>
                <a:off x="4203" y="2996"/>
                <a:ext cx="2" cy="5"/>
              </a:xfrm>
              <a:custGeom>
                <a:avLst/>
                <a:gdLst/>
                <a:ahLst/>
                <a:cxnLst>
                  <a:cxn ang="0">
                    <a:pos x="0" y="5"/>
                  </a:cxn>
                  <a:cxn ang="0">
                    <a:pos x="1" y="5"/>
                  </a:cxn>
                  <a:cxn ang="0">
                    <a:pos x="2" y="3"/>
                  </a:cxn>
                  <a:cxn ang="0">
                    <a:pos x="2" y="1"/>
                  </a:cxn>
                  <a:cxn ang="0">
                    <a:pos x="0" y="0"/>
                  </a:cxn>
                  <a:cxn ang="0">
                    <a:pos x="0" y="2"/>
                  </a:cxn>
                  <a:cxn ang="0">
                    <a:pos x="0" y="5"/>
                  </a:cxn>
                </a:cxnLst>
                <a:rect l="0" t="0" r="r" b="b"/>
                <a:pathLst>
                  <a:path w="2" h="5">
                    <a:moveTo>
                      <a:pt x="0" y="5"/>
                    </a:moveTo>
                    <a:lnTo>
                      <a:pt x="1" y="5"/>
                    </a:lnTo>
                    <a:lnTo>
                      <a:pt x="2" y="3"/>
                    </a:lnTo>
                    <a:lnTo>
                      <a:pt x="2" y="1"/>
                    </a:lnTo>
                    <a:lnTo>
                      <a:pt x="0" y="0"/>
                    </a:lnTo>
                    <a:lnTo>
                      <a:pt x="0" y="2"/>
                    </a:lnTo>
                    <a:lnTo>
                      <a:pt x="0" y="5"/>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6" name="Freeform 81"/>
              <p:cNvSpPr>
                <a:spLocks/>
              </p:cNvSpPr>
              <p:nvPr/>
            </p:nvSpPr>
            <p:spPr bwMode="auto">
              <a:xfrm>
                <a:off x="4180" y="3036"/>
                <a:ext cx="13" cy="7"/>
              </a:xfrm>
              <a:custGeom>
                <a:avLst/>
                <a:gdLst/>
                <a:ahLst/>
                <a:cxnLst>
                  <a:cxn ang="0">
                    <a:pos x="4" y="0"/>
                  </a:cxn>
                  <a:cxn ang="0">
                    <a:pos x="0" y="5"/>
                  </a:cxn>
                  <a:cxn ang="0">
                    <a:pos x="3" y="7"/>
                  </a:cxn>
                  <a:cxn ang="0">
                    <a:pos x="12" y="4"/>
                  </a:cxn>
                  <a:cxn ang="0">
                    <a:pos x="13" y="0"/>
                  </a:cxn>
                  <a:cxn ang="0">
                    <a:pos x="9" y="0"/>
                  </a:cxn>
                  <a:cxn ang="0">
                    <a:pos x="4" y="0"/>
                  </a:cxn>
                </a:cxnLst>
                <a:rect l="0" t="0" r="r" b="b"/>
                <a:pathLst>
                  <a:path w="13" h="7">
                    <a:moveTo>
                      <a:pt x="4" y="0"/>
                    </a:moveTo>
                    <a:lnTo>
                      <a:pt x="0" y="5"/>
                    </a:lnTo>
                    <a:lnTo>
                      <a:pt x="3" y="7"/>
                    </a:lnTo>
                    <a:lnTo>
                      <a:pt x="12" y="4"/>
                    </a:lnTo>
                    <a:lnTo>
                      <a:pt x="13" y="0"/>
                    </a:lnTo>
                    <a:lnTo>
                      <a:pt x="9" y="0"/>
                    </a:lnTo>
                    <a:lnTo>
                      <a:pt x="4" y="0"/>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7" name="Freeform 82"/>
              <p:cNvSpPr>
                <a:spLocks/>
              </p:cNvSpPr>
              <p:nvPr/>
            </p:nvSpPr>
            <p:spPr bwMode="auto">
              <a:xfrm>
                <a:off x="4175" y="2998"/>
                <a:ext cx="27" cy="31"/>
              </a:xfrm>
              <a:custGeom>
                <a:avLst/>
                <a:gdLst/>
                <a:ahLst/>
                <a:cxnLst>
                  <a:cxn ang="0">
                    <a:pos x="6" y="26"/>
                  </a:cxn>
                  <a:cxn ang="0">
                    <a:pos x="6" y="29"/>
                  </a:cxn>
                  <a:cxn ang="0">
                    <a:pos x="6" y="31"/>
                  </a:cxn>
                  <a:cxn ang="0">
                    <a:pos x="10" y="31"/>
                  </a:cxn>
                  <a:cxn ang="0">
                    <a:pos x="12" y="29"/>
                  </a:cxn>
                  <a:cxn ang="0">
                    <a:pos x="13" y="27"/>
                  </a:cxn>
                  <a:cxn ang="0">
                    <a:pos x="14" y="26"/>
                  </a:cxn>
                  <a:cxn ang="0">
                    <a:pos x="16" y="25"/>
                  </a:cxn>
                  <a:cxn ang="0">
                    <a:pos x="18" y="24"/>
                  </a:cxn>
                  <a:cxn ang="0">
                    <a:pos x="18" y="23"/>
                  </a:cxn>
                  <a:cxn ang="0">
                    <a:pos x="19" y="21"/>
                  </a:cxn>
                  <a:cxn ang="0">
                    <a:pos x="19" y="17"/>
                  </a:cxn>
                  <a:cxn ang="0">
                    <a:pos x="21" y="17"/>
                  </a:cxn>
                  <a:cxn ang="0">
                    <a:pos x="22" y="20"/>
                  </a:cxn>
                  <a:cxn ang="0">
                    <a:pos x="23" y="20"/>
                  </a:cxn>
                  <a:cxn ang="0">
                    <a:pos x="26" y="19"/>
                  </a:cxn>
                  <a:cxn ang="0">
                    <a:pos x="27" y="15"/>
                  </a:cxn>
                  <a:cxn ang="0">
                    <a:pos x="27" y="11"/>
                  </a:cxn>
                  <a:cxn ang="0">
                    <a:pos x="27" y="7"/>
                  </a:cxn>
                  <a:cxn ang="0">
                    <a:pos x="24" y="5"/>
                  </a:cxn>
                  <a:cxn ang="0">
                    <a:pos x="21" y="7"/>
                  </a:cxn>
                  <a:cxn ang="0">
                    <a:pos x="19" y="6"/>
                  </a:cxn>
                  <a:cxn ang="0">
                    <a:pos x="20" y="3"/>
                  </a:cxn>
                  <a:cxn ang="0">
                    <a:pos x="21" y="1"/>
                  </a:cxn>
                  <a:cxn ang="0">
                    <a:pos x="19" y="0"/>
                  </a:cxn>
                  <a:cxn ang="0">
                    <a:pos x="17" y="0"/>
                  </a:cxn>
                  <a:cxn ang="0">
                    <a:pos x="16" y="0"/>
                  </a:cxn>
                  <a:cxn ang="0">
                    <a:pos x="14" y="6"/>
                  </a:cxn>
                  <a:cxn ang="0">
                    <a:pos x="13" y="7"/>
                  </a:cxn>
                  <a:cxn ang="0">
                    <a:pos x="10" y="8"/>
                  </a:cxn>
                  <a:cxn ang="0">
                    <a:pos x="4" y="7"/>
                  </a:cxn>
                  <a:cxn ang="0">
                    <a:pos x="3" y="7"/>
                  </a:cxn>
                  <a:cxn ang="0">
                    <a:pos x="2" y="8"/>
                  </a:cxn>
                  <a:cxn ang="0">
                    <a:pos x="0" y="11"/>
                  </a:cxn>
                  <a:cxn ang="0">
                    <a:pos x="0" y="13"/>
                  </a:cxn>
                  <a:cxn ang="0">
                    <a:pos x="1" y="14"/>
                  </a:cxn>
                  <a:cxn ang="0">
                    <a:pos x="3" y="15"/>
                  </a:cxn>
                  <a:cxn ang="0">
                    <a:pos x="7" y="14"/>
                  </a:cxn>
                  <a:cxn ang="0">
                    <a:pos x="7" y="16"/>
                  </a:cxn>
                  <a:cxn ang="0">
                    <a:pos x="7" y="17"/>
                  </a:cxn>
                  <a:cxn ang="0">
                    <a:pos x="4" y="17"/>
                  </a:cxn>
                  <a:cxn ang="0">
                    <a:pos x="3" y="19"/>
                  </a:cxn>
                  <a:cxn ang="0">
                    <a:pos x="3" y="21"/>
                  </a:cxn>
                  <a:cxn ang="0">
                    <a:pos x="3" y="23"/>
                  </a:cxn>
                  <a:cxn ang="0">
                    <a:pos x="3" y="24"/>
                  </a:cxn>
                  <a:cxn ang="0">
                    <a:pos x="4" y="25"/>
                  </a:cxn>
                  <a:cxn ang="0">
                    <a:pos x="6" y="26"/>
                  </a:cxn>
                </a:cxnLst>
                <a:rect l="0" t="0" r="r" b="b"/>
                <a:pathLst>
                  <a:path w="27" h="31">
                    <a:moveTo>
                      <a:pt x="6" y="26"/>
                    </a:moveTo>
                    <a:lnTo>
                      <a:pt x="6" y="29"/>
                    </a:lnTo>
                    <a:lnTo>
                      <a:pt x="6" y="31"/>
                    </a:lnTo>
                    <a:lnTo>
                      <a:pt x="10" y="31"/>
                    </a:lnTo>
                    <a:lnTo>
                      <a:pt x="12" y="29"/>
                    </a:lnTo>
                    <a:lnTo>
                      <a:pt x="13" y="27"/>
                    </a:lnTo>
                    <a:lnTo>
                      <a:pt x="14" y="26"/>
                    </a:lnTo>
                    <a:lnTo>
                      <a:pt x="16" y="25"/>
                    </a:lnTo>
                    <a:lnTo>
                      <a:pt x="18" y="24"/>
                    </a:lnTo>
                    <a:lnTo>
                      <a:pt x="18" y="23"/>
                    </a:lnTo>
                    <a:lnTo>
                      <a:pt x="19" y="21"/>
                    </a:lnTo>
                    <a:lnTo>
                      <a:pt x="19" y="17"/>
                    </a:lnTo>
                    <a:lnTo>
                      <a:pt x="21" y="17"/>
                    </a:lnTo>
                    <a:lnTo>
                      <a:pt x="22" y="20"/>
                    </a:lnTo>
                    <a:lnTo>
                      <a:pt x="23" y="20"/>
                    </a:lnTo>
                    <a:lnTo>
                      <a:pt x="26" y="19"/>
                    </a:lnTo>
                    <a:lnTo>
                      <a:pt x="27" y="15"/>
                    </a:lnTo>
                    <a:lnTo>
                      <a:pt x="27" y="11"/>
                    </a:lnTo>
                    <a:lnTo>
                      <a:pt x="27" y="7"/>
                    </a:lnTo>
                    <a:lnTo>
                      <a:pt x="24" y="5"/>
                    </a:lnTo>
                    <a:lnTo>
                      <a:pt x="21" y="7"/>
                    </a:lnTo>
                    <a:lnTo>
                      <a:pt x="19" y="6"/>
                    </a:lnTo>
                    <a:lnTo>
                      <a:pt x="20" y="3"/>
                    </a:lnTo>
                    <a:lnTo>
                      <a:pt x="21" y="1"/>
                    </a:lnTo>
                    <a:lnTo>
                      <a:pt x="19" y="0"/>
                    </a:lnTo>
                    <a:lnTo>
                      <a:pt x="17" y="0"/>
                    </a:lnTo>
                    <a:lnTo>
                      <a:pt x="16" y="0"/>
                    </a:lnTo>
                    <a:lnTo>
                      <a:pt x="14" y="6"/>
                    </a:lnTo>
                    <a:lnTo>
                      <a:pt x="13" y="7"/>
                    </a:lnTo>
                    <a:lnTo>
                      <a:pt x="10" y="8"/>
                    </a:lnTo>
                    <a:lnTo>
                      <a:pt x="4" y="7"/>
                    </a:lnTo>
                    <a:lnTo>
                      <a:pt x="3" y="7"/>
                    </a:lnTo>
                    <a:lnTo>
                      <a:pt x="2" y="8"/>
                    </a:lnTo>
                    <a:lnTo>
                      <a:pt x="0" y="11"/>
                    </a:lnTo>
                    <a:lnTo>
                      <a:pt x="0" y="13"/>
                    </a:lnTo>
                    <a:lnTo>
                      <a:pt x="1" y="14"/>
                    </a:lnTo>
                    <a:lnTo>
                      <a:pt x="3" y="15"/>
                    </a:lnTo>
                    <a:lnTo>
                      <a:pt x="7" y="14"/>
                    </a:lnTo>
                    <a:lnTo>
                      <a:pt x="7" y="16"/>
                    </a:lnTo>
                    <a:lnTo>
                      <a:pt x="7" y="17"/>
                    </a:lnTo>
                    <a:lnTo>
                      <a:pt x="4" y="17"/>
                    </a:lnTo>
                    <a:lnTo>
                      <a:pt x="3" y="19"/>
                    </a:lnTo>
                    <a:lnTo>
                      <a:pt x="3" y="21"/>
                    </a:lnTo>
                    <a:lnTo>
                      <a:pt x="3" y="23"/>
                    </a:lnTo>
                    <a:lnTo>
                      <a:pt x="3" y="24"/>
                    </a:lnTo>
                    <a:lnTo>
                      <a:pt x="4" y="25"/>
                    </a:lnTo>
                    <a:lnTo>
                      <a:pt x="6" y="26"/>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8" name="Freeform 83"/>
              <p:cNvSpPr>
                <a:spLocks/>
              </p:cNvSpPr>
              <p:nvPr/>
            </p:nvSpPr>
            <p:spPr bwMode="auto">
              <a:xfrm>
                <a:off x="4179" y="3057"/>
                <a:ext cx="6" cy="11"/>
              </a:xfrm>
              <a:custGeom>
                <a:avLst/>
                <a:gdLst/>
                <a:ahLst/>
                <a:cxnLst>
                  <a:cxn ang="0">
                    <a:pos x="3" y="0"/>
                  </a:cxn>
                  <a:cxn ang="0">
                    <a:pos x="0" y="10"/>
                  </a:cxn>
                  <a:cxn ang="0">
                    <a:pos x="2" y="11"/>
                  </a:cxn>
                  <a:cxn ang="0">
                    <a:pos x="6" y="5"/>
                  </a:cxn>
                  <a:cxn ang="0">
                    <a:pos x="3" y="0"/>
                  </a:cxn>
                </a:cxnLst>
                <a:rect l="0" t="0" r="r" b="b"/>
                <a:pathLst>
                  <a:path w="6" h="11">
                    <a:moveTo>
                      <a:pt x="3" y="0"/>
                    </a:moveTo>
                    <a:lnTo>
                      <a:pt x="0" y="10"/>
                    </a:lnTo>
                    <a:lnTo>
                      <a:pt x="2" y="11"/>
                    </a:lnTo>
                    <a:lnTo>
                      <a:pt x="6" y="5"/>
                    </a:lnTo>
                    <a:lnTo>
                      <a:pt x="3" y="0"/>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29" name="Freeform 84"/>
              <p:cNvSpPr>
                <a:spLocks/>
              </p:cNvSpPr>
              <p:nvPr/>
            </p:nvSpPr>
            <p:spPr bwMode="auto">
              <a:xfrm>
                <a:off x="4146" y="2768"/>
                <a:ext cx="366" cy="422"/>
              </a:xfrm>
              <a:custGeom>
                <a:avLst/>
                <a:gdLst/>
                <a:ahLst/>
                <a:cxnLst>
                  <a:cxn ang="0">
                    <a:pos x="70" y="324"/>
                  </a:cxn>
                  <a:cxn ang="0">
                    <a:pos x="87" y="336"/>
                  </a:cxn>
                  <a:cxn ang="0">
                    <a:pos x="113" y="354"/>
                  </a:cxn>
                  <a:cxn ang="0">
                    <a:pos x="116" y="362"/>
                  </a:cxn>
                  <a:cxn ang="0">
                    <a:pos x="125" y="387"/>
                  </a:cxn>
                  <a:cxn ang="0">
                    <a:pos x="175" y="408"/>
                  </a:cxn>
                  <a:cxn ang="0">
                    <a:pos x="184" y="420"/>
                  </a:cxn>
                  <a:cxn ang="0">
                    <a:pos x="196" y="408"/>
                  </a:cxn>
                  <a:cxn ang="0">
                    <a:pos x="218" y="388"/>
                  </a:cxn>
                  <a:cxn ang="0">
                    <a:pos x="245" y="353"/>
                  </a:cxn>
                  <a:cxn ang="0">
                    <a:pos x="257" y="325"/>
                  </a:cxn>
                  <a:cxn ang="0">
                    <a:pos x="256" y="271"/>
                  </a:cxn>
                  <a:cxn ang="0">
                    <a:pos x="274" y="249"/>
                  </a:cxn>
                  <a:cxn ang="0">
                    <a:pos x="295" y="250"/>
                  </a:cxn>
                  <a:cxn ang="0">
                    <a:pos x="319" y="199"/>
                  </a:cxn>
                  <a:cxn ang="0">
                    <a:pos x="346" y="152"/>
                  </a:cxn>
                  <a:cxn ang="0">
                    <a:pos x="363" y="114"/>
                  </a:cxn>
                  <a:cxn ang="0">
                    <a:pos x="340" y="119"/>
                  </a:cxn>
                  <a:cxn ang="0">
                    <a:pos x="321" y="62"/>
                  </a:cxn>
                  <a:cxn ang="0">
                    <a:pos x="292" y="91"/>
                  </a:cxn>
                  <a:cxn ang="0">
                    <a:pos x="267" y="102"/>
                  </a:cxn>
                  <a:cxn ang="0">
                    <a:pos x="270" y="120"/>
                  </a:cxn>
                  <a:cxn ang="0">
                    <a:pos x="223" y="146"/>
                  </a:cxn>
                  <a:cxn ang="0">
                    <a:pos x="210" y="123"/>
                  </a:cxn>
                  <a:cxn ang="0">
                    <a:pos x="177" y="157"/>
                  </a:cxn>
                  <a:cxn ang="0">
                    <a:pos x="146" y="164"/>
                  </a:cxn>
                  <a:cxn ang="0">
                    <a:pos x="122" y="158"/>
                  </a:cxn>
                  <a:cxn ang="0">
                    <a:pos x="151" y="124"/>
                  </a:cxn>
                  <a:cxn ang="0">
                    <a:pos x="154" y="63"/>
                  </a:cxn>
                  <a:cxn ang="0">
                    <a:pos x="150" y="31"/>
                  </a:cxn>
                  <a:cxn ang="0">
                    <a:pos x="101" y="0"/>
                  </a:cxn>
                  <a:cxn ang="0">
                    <a:pos x="67" y="8"/>
                  </a:cxn>
                  <a:cxn ang="0">
                    <a:pos x="52" y="65"/>
                  </a:cxn>
                  <a:cxn ang="0">
                    <a:pos x="21" y="24"/>
                  </a:cxn>
                  <a:cxn ang="0">
                    <a:pos x="1" y="54"/>
                  </a:cxn>
                  <a:cxn ang="0">
                    <a:pos x="0" y="64"/>
                  </a:cxn>
                  <a:cxn ang="0">
                    <a:pos x="9" y="134"/>
                  </a:cxn>
                  <a:cxn ang="0">
                    <a:pos x="10" y="162"/>
                  </a:cxn>
                  <a:cxn ang="0">
                    <a:pos x="7" y="171"/>
                  </a:cxn>
                  <a:cxn ang="0">
                    <a:pos x="15" y="172"/>
                  </a:cxn>
                  <a:cxn ang="0">
                    <a:pos x="23" y="182"/>
                  </a:cxn>
                  <a:cxn ang="0">
                    <a:pos x="24" y="194"/>
                  </a:cxn>
                  <a:cxn ang="0">
                    <a:pos x="34" y="194"/>
                  </a:cxn>
                  <a:cxn ang="0">
                    <a:pos x="22" y="207"/>
                  </a:cxn>
                  <a:cxn ang="0">
                    <a:pos x="43" y="197"/>
                  </a:cxn>
                  <a:cxn ang="0">
                    <a:pos x="55" y="183"/>
                  </a:cxn>
                  <a:cxn ang="0">
                    <a:pos x="67" y="197"/>
                  </a:cxn>
                  <a:cxn ang="0">
                    <a:pos x="67" y="213"/>
                  </a:cxn>
                  <a:cxn ang="0">
                    <a:pos x="62" y="236"/>
                  </a:cxn>
                  <a:cxn ang="0">
                    <a:pos x="55" y="259"/>
                  </a:cxn>
                  <a:cxn ang="0">
                    <a:pos x="47" y="280"/>
                  </a:cxn>
                  <a:cxn ang="0">
                    <a:pos x="56" y="290"/>
                  </a:cxn>
                  <a:cxn ang="0">
                    <a:pos x="47" y="304"/>
                  </a:cxn>
                  <a:cxn ang="0">
                    <a:pos x="55" y="306"/>
                  </a:cxn>
                  <a:cxn ang="0">
                    <a:pos x="68" y="309"/>
                  </a:cxn>
                </a:cxnLst>
                <a:rect l="0" t="0" r="r" b="b"/>
                <a:pathLst>
                  <a:path w="366" h="422">
                    <a:moveTo>
                      <a:pt x="62" y="314"/>
                    </a:moveTo>
                    <a:lnTo>
                      <a:pt x="62" y="316"/>
                    </a:lnTo>
                    <a:lnTo>
                      <a:pt x="65" y="325"/>
                    </a:lnTo>
                    <a:lnTo>
                      <a:pt x="66" y="325"/>
                    </a:lnTo>
                    <a:lnTo>
                      <a:pt x="68" y="321"/>
                    </a:lnTo>
                    <a:lnTo>
                      <a:pt x="70" y="324"/>
                    </a:lnTo>
                    <a:lnTo>
                      <a:pt x="68" y="332"/>
                    </a:lnTo>
                    <a:lnTo>
                      <a:pt x="68" y="335"/>
                    </a:lnTo>
                    <a:lnTo>
                      <a:pt x="75" y="335"/>
                    </a:lnTo>
                    <a:lnTo>
                      <a:pt x="76" y="336"/>
                    </a:lnTo>
                    <a:lnTo>
                      <a:pt x="78" y="339"/>
                    </a:lnTo>
                    <a:lnTo>
                      <a:pt x="87" y="336"/>
                    </a:lnTo>
                    <a:lnTo>
                      <a:pt x="94" y="334"/>
                    </a:lnTo>
                    <a:lnTo>
                      <a:pt x="104" y="328"/>
                    </a:lnTo>
                    <a:lnTo>
                      <a:pt x="111" y="338"/>
                    </a:lnTo>
                    <a:lnTo>
                      <a:pt x="109" y="346"/>
                    </a:lnTo>
                    <a:lnTo>
                      <a:pt x="111" y="348"/>
                    </a:lnTo>
                    <a:lnTo>
                      <a:pt x="113" y="354"/>
                    </a:lnTo>
                    <a:lnTo>
                      <a:pt x="113" y="354"/>
                    </a:lnTo>
                    <a:lnTo>
                      <a:pt x="111" y="358"/>
                    </a:lnTo>
                    <a:lnTo>
                      <a:pt x="111" y="359"/>
                    </a:lnTo>
                    <a:lnTo>
                      <a:pt x="114" y="360"/>
                    </a:lnTo>
                    <a:lnTo>
                      <a:pt x="115" y="360"/>
                    </a:lnTo>
                    <a:lnTo>
                      <a:pt x="116" y="362"/>
                    </a:lnTo>
                    <a:lnTo>
                      <a:pt x="118" y="370"/>
                    </a:lnTo>
                    <a:lnTo>
                      <a:pt x="115" y="384"/>
                    </a:lnTo>
                    <a:lnTo>
                      <a:pt x="119" y="387"/>
                    </a:lnTo>
                    <a:lnTo>
                      <a:pt x="118" y="395"/>
                    </a:lnTo>
                    <a:lnTo>
                      <a:pt x="122" y="394"/>
                    </a:lnTo>
                    <a:lnTo>
                      <a:pt x="125" y="387"/>
                    </a:lnTo>
                    <a:lnTo>
                      <a:pt x="140" y="384"/>
                    </a:lnTo>
                    <a:lnTo>
                      <a:pt x="147" y="386"/>
                    </a:lnTo>
                    <a:lnTo>
                      <a:pt x="157" y="394"/>
                    </a:lnTo>
                    <a:lnTo>
                      <a:pt x="163" y="399"/>
                    </a:lnTo>
                    <a:lnTo>
                      <a:pt x="172" y="400"/>
                    </a:lnTo>
                    <a:lnTo>
                      <a:pt x="175" y="408"/>
                    </a:lnTo>
                    <a:lnTo>
                      <a:pt x="174" y="408"/>
                    </a:lnTo>
                    <a:lnTo>
                      <a:pt x="172" y="409"/>
                    </a:lnTo>
                    <a:lnTo>
                      <a:pt x="173" y="417"/>
                    </a:lnTo>
                    <a:lnTo>
                      <a:pt x="178" y="416"/>
                    </a:lnTo>
                    <a:lnTo>
                      <a:pt x="186" y="418"/>
                    </a:lnTo>
                    <a:lnTo>
                      <a:pt x="184" y="420"/>
                    </a:lnTo>
                    <a:lnTo>
                      <a:pt x="184" y="422"/>
                    </a:lnTo>
                    <a:lnTo>
                      <a:pt x="184" y="422"/>
                    </a:lnTo>
                    <a:lnTo>
                      <a:pt x="188" y="420"/>
                    </a:lnTo>
                    <a:lnTo>
                      <a:pt x="191" y="422"/>
                    </a:lnTo>
                    <a:lnTo>
                      <a:pt x="194" y="418"/>
                    </a:lnTo>
                    <a:lnTo>
                      <a:pt x="196" y="408"/>
                    </a:lnTo>
                    <a:lnTo>
                      <a:pt x="202" y="402"/>
                    </a:lnTo>
                    <a:lnTo>
                      <a:pt x="203" y="403"/>
                    </a:lnTo>
                    <a:lnTo>
                      <a:pt x="205" y="404"/>
                    </a:lnTo>
                    <a:lnTo>
                      <a:pt x="208" y="394"/>
                    </a:lnTo>
                    <a:lnTo>
                      <a:pt x="217" y="392"/>
                    </a:lnTo>
                    <a:lnTo>
                      <a:pt x="218" y="388"/>
                    </a:lnTo>
                    <a:lnTo>
                      <a:pt x="219" y="388"/>
                    </a:lnTo>
                    <a:lnTo>
                      <a:pt x="222" y="387"/>
                    </a:lnTo>
                    <a:lnTo>
                      <a:pt x="223" y="383"/>
                    </a:lnTo>
                    <a:lnTo>
                      <a:pt x="230" y="379"/>
                    </a:lnTo>
                    <a:lnTo>
                      <a:pt x="232" y="373"/>
                    </a:lnTo>
                    <a:lnTo>
                      <a:pt x="245" y="353"/>
                    </a:lnTo>
                    <a:lnTo>
                      <a:pt x="250" y="350"/>
                    </a:lnTo>
                    <a:lnTo>
                      <a:pt x="251" y="345"/>
                    </a:lnTo>
                    <a:lnTo>
                      <a:pt x="250" y="336"/>
                    </a:lnTo>
                    <a:lnTo>
                      <a:pt x="251" y="331"/>
                    </a:lnTo>
                    <a:lnTo>
                      <a:pt x="256" y="329"/>
                    </a:lnTo>
                    <a:lnTo>
                      <a:pt x="257" y="325"/>
                    </a:lnTo>
                    <a:lnTo>
                      <a:pt x="254" y="317"/>
                    </a:lnTo>
                    <a:lnTo>
                      <a:pt x="255" y="311"/>
                    </a:lnTo>
                    <a:lnTo>
                      <a:pt x="259" y="305"/>
                    </a:lnTo>
                    <a:lnTo>
                      <a:pt x="259" y="289"/>
                    </a:lnTo>
                    <a:lnTo>
                      <a:pt x="260" y="282"/>
                    </a:lnTo>
                    <a:lnTo>
                      <a:pt x="256" y="271"/>
                    </a:lnTo>
                    <a:lnTo>
                      <a:pt x="256" y="261"/>
                    </a:lnTo>
                    <a:lnTo>
                      <a:pt x="262" y="255"/>
                    </a:lnTo>
                    <a:lnTo>
                      <a:pt x="264" y="247"/>
                    </a:lnTo>
                    <a:lnTo>
                      <a:pt x="265" y="246"/>
                    </a:lnTo>
                    <a:lnTo>
                      <a:pt x="268" y="246"/>
                    </a:lnTo>
                    <a:lnTo>
                      <a:pt x="274" y="249"/>
                    </a:lnTo>
                    <a:lnTo>
                      <a:pt x="276" y="246"/>
                    </a:lnTo>
                    <a:lnTo>
                      <a:pt x="286" y="251"/>
                    </a:lnTo>
                    <a:lnTo>
                      <a:pt x="286" y="252"/>
                    </a:lnTo>
                    <a:lnTo>
                      <a:pt x="286" y="255"/>
                    </a:lnTo>
                    <a:lnTo>
                      <a:pt x="295" y="252"/>
                    </a:lnTo>
                    <a:lnTo>
                      <a:pt x="295" y="250"/>
                    </a:lnTo>
                    <a:lnTo>
                      <a:pt x="299" y="244"/>
                    </a:lnTo>
                    <a:lnTo>
                      <a:pt x="300" y="227"/>
                    </a:lnTo>
                    <a:lnTo>
                      <a:pt x="311" y="229"/>
                    </a:lnTo>
                    <a:lnTo>
                      <a:pt x="311" y="222"/>
                    </a:lnTo>
                    <a:lnTo>
                      <a:pt x="315" y="214"/>
                    </a:lnTo>
                    <a:lnTo>
                      <a:pt x="319" y="199"/>
                    </a:lnTo>
                    <a:lnTo>
                      <a:pt x="326" y="190"/>
                    </a:lnTo>
                    <a:lnTo>
                      <a:pt x="332" y="179"/>
                    </a:lnTo>
                    <a:lnTo>
                      <a:pt x="337" y="166"/>
                    </a:lnTo>
                    <a:lnTo>
                      <a:pt x="338" y="165"/>
                    </a:lnTo>
                    <a:lnTo>
                      <a:pt x="341" y="163"/>
                    </a:lnTo>
                    <a:lnTo>
                      <a:pt x="346" y="152"/>
                    </a:lnTo>
                    <a:lnTo>
                      <a:pt x="347" y="144"/>
                    </a:lnTo>
                    <a:lnTo>
                      <a:pt x="347" y="136"/>
                    </a:lnTo>
                    <a:lnTo>
                      <a:pt x="353" y="131"/>
                    </a:lnTo>
                    <a:lnTo>
                      <a:pt x="362" y="126"/>
                    </a:lnTo>
                    <a:lnTo>
                      <a:pt x="366" y="121"/>
                    </a:lnTo>
                    <a:lnTo>
                      <a:pt x="363" y="114"/>
                    </a:lnTo>
                    <a:lnTo>
                      <a:pt x="360" y="114"/>
                    </a:lnTo>
                    <a:lnTo>
                      <a:pt x="356" y="122"/>
                    </a:lnTo>
                    <a:lnTo>
                      <a:pt x="348" y="124"/>
                    </a:lnTo>
                    <a:lnTo>
                      <a:pt x="348" y="122"/>
                    </a:lnTo>
                    <a:lnTo>
                      <a:pt x="348" y="119"/>
                    </a:lnTo>
                    <a:lnTo>
                      <a:pt x="340" y="119"/>
                    </a:lnTo>
                    <a:lnTo>
                      <a:pt x="339" y="104"/>
                    </a:lnTo>
                    <a:lnTo>
                      <a:pt x="335" y="104"/>
                    </a:lnTo>
                    <a:lnTo>
                      <a:pt x="325" y="94"/>
                    </a:lnTo>
                    <a:lnTo>
                      <a:pt x="329" y="88"/>
                    </a:lnTo>
                    <a:lnTo>
                      <a:pt x="324" y="83"/>
                    </a:lnTo>
                    <a:lnTo>
                      <a:pt x="321" y="62"/>
                    </a:lnTo>
                    <a:lnTo>
                      <a:pt x="315" y="54"/>
                    </a:lnTo>
                    <a:lnTo>
                      <a:pt x="308" y="54"/>
                    </a:lnTo>
                    <a:lnTo>
                      <a:pt x="297" y="61"/>
                    </a:lnTo>
                    <a:lnTo>
                      <a:pt x="298" y="69"/>
                    </a:lnTo>
                    <a:lnTo>
                      <a:pt x="296" y="81"/>
                    </a:lnTo>
                    <a:lnTo>
                      <a:pt x="292" y="91"/>
                    </a:lnTo>
                    <a:lnTo>
                      <a:pt x="284" y="98"/>
                    </a:lnTo>
                    <a:lnTo>
                      <a:pt x="278" y="94"/>
                    </a:lnTo>
                    <a:lnTo>
                      <a:pt x="263" y="91"/>
                    </a:lnTo>
                    <a:lnTo>
                      <a:pt x="262" y="95"/>
                    </a:lnTo>
                    <a:lnTo>
                      <a:pt x="267" y="100"/>
                    </a:lnTo>
                    <a:lnTo>
                      <a:pt x="267" y="102"/>
                    </a:lnTo>
                    <a:lnTo>
                      <a:pt x="268" y="105"/>
                    </a:lnTo>
                    <a:lnTo>
                      <a:pt x="269" y="104"/>
                    </a:lnTo>
                    <a:lnTo>
                      <a:pt x="279" y="100"/>
                    </a:lnTo>
                    <a:lnTo>
                      <a:pt x="284" y="105"/>
                    </a:lnTo>
                    <a:lnTo>
                      <a:pt x="280" y="111"/>
                    </a:lnTo>
                    <a:lnTo>
                      <a:pt x="270" y="120"/>
                    </a:lnTo>
                    <a:lnTo>
                      <a:pt x="263" y="122"/>
                    </a:lnTo>
                    <a:lnTo>
                      <a:pt x="253" y="122"/>
                    </a:lnTo>
                    <a:lnTo>
                      <a:pt x="245" y="127"/>
                    </a:lnTo>
                    <a:lnTo>
                      <a:pt x="235" y="131"/>
                    </a:lnTo>
                    <a:lnTo>
                      <a:pt x="226" y="136"/>
                    </a:lnTo>
                    <a:lnTo>
                      <a:pt x="223" y="146"/>
                    </a:lnTo>
                    <a:lnTo>
                      <a:pt x="221" y="155"/>
                    </a:lnTo>
                    <a:lnTo>
                      <a:pt x="215" y="159"/>
                    </a:lnTo>
                    <a:lnTo>
                      <a:pt x="205" y="158"/>
                    </a:lnTo>
                    <a:lnTo>
                      <a:pt x="199" y="154"/>
                    </a:lnTo>
                    <a:lnTo>
                      <a:pt x="206" y="134"/>
                    </a:lnTo>
                    <a:lnTo>
                      <a:pt x="210" y="123"/>
                    </a:lnTo>
                    <a:lnTo>
                      <a:pt x="207" y="120"/>
                    </a:lnTo>
                    <a:lnTo>
                      <a:pt x="202" y="119"/>
                    </a:lnTo>
                    <a:lnTo>
                      <a:pt x="191" y="136"/>
                    </a:lnTo>
                    <a:lnTo>
                      <a:pt x="184" y="142"/>
                    </a:lnTo>
                    <a:lnTo>
                      <a:pt x="186" y="146"/>
                    </a:lnTo>
                    <a:lnTo>
                      <a:pt x="177" y="157"/>
                    </a:lnTo>
                    <a:lnTo>
                      <a:pt x="165" y="159"/>
                    </a:lnTo>
                    <a:lnTo>
                      <a:pt x="158" y="167"/>
                    </a:lnTo>
                    <a:lnTo>
                      <a:pt x="159" y="172"/>
                    </a:lnTo>
                    <a:lnTo>
                      <a:pt x="146" y="178"/>
                    </a:lnTo>
                    <a:lnTo>
                      <a:pt x="149" y="164"/>
                    </a:lnTo>
                    <a:lnTo>
                      <a:pt x="146" y="164"/>
                    </a:lnTo>
                    <a:lnTo>
                      <a:pt x="137" y="177"/>
                    </a:lnTo>
                    <a:lnTo>
                      <a:pt x="131" y="176"/>
                    </a:lnTo>
                    <a:lnTo>
                      <a:pt x="126" y="179"/>
                    </a:lnTo>
                    <a:lnTo>
                      <a:pt x="115" y="176"/>
                    </a:lnTo>
                    <a:lnTo>
                      <a:pt x="115" y="168"/>
                    </a:lnTo>
                    <a:lnTo>
                      <a:pt x="122" y="158"/>
                    </a:lnTo>
                    <a:lnTo>
                      <a:pt x="131" y="153"/>
                    </a:lnTo>
                    <a:lnTo>
                      <a:pt x="137" y="146"/>
                    </a:lnTo>
                    <a:lnTo>
                      <a:pt x="142" y="137"/>
                    </a:lnTo>
                    <a:lnTo>
                      <a:pt x="148" y="128"/>
                    </a:lnTo>
                    <a:lnTo>
                      <a:pt x="152" y="125"/>
                    </a:lnTo>
                    <a:lnTo>
                      <a:pt x="151" y="124"/>
                    </a:lnTo>
                    <a:lnTo>
                      <a:pt x="142" y="123"/>
                    </a:lnTo>
                    <a:lnTo>
                      <a:pt x="135" y="117"/>
                    </a:lnTo>
                    <a:lnTo>
                      <a:pt x="135" y="104"/>
                    </a:lnTo>
                    <a:lnTo>
                      <a:pt x="143" y="92"/>
                    </a:lnTo>
                    <a:lnTo>
                      <a:pt x="152" y="78"/>
                    </a:lnTo>
                    <a:lnTo>
                      <a:pt x="154" y="63"/>
                    </a:lnTo>
                    <a:lnTo>
                      <a:pt x="158" y="56"/>
                    </a:lnTo>
                    <a:lnTo>
                      <a:pt x="167" y="41"/>
                    </a:lnTo>
                    <a:lnTo>
                      <a:pt x="167" y="26"/>
                    </a:lnTo>
                    <a:lnTo>
                      <a:pt x="163" y="22"/>
                    </a:lnTo>
                    <a:lnTo>
                      <a:pt x="158" y="19"/>
                    </a:lnTo>
                    <a:lnTo>
                      <a:pt x="150" y="31"/>
                    </a:lnTo>
                    <a:lnTo>
                      <a:pt x="136" y="26"/>
                    </a:lnTo>
                    <a:lnTo>
                      <a:pt x="133" y="17"/>
                    </a:lnTo>
                    <a:lnTo>
                      <a:pt x="126" y="19"/>
                    </a:lnTo>
                    <a:lnTo>
                      <a:pt x="117" y="15"/>
                    </a:lnTo>
                    <a:lnTo>
                      <a:pt x="114" y="1"/>
                    </a:lnTo>
                    <a:lnTo>
                      <a:pt x="101" y="0"/>
                    </a:lnTo>
                    <a:lnTo>
                      <a:pt x="103" y="18"/>
                    </a:lnTo>
                    <a:lnTo>
                      <a:pt x="86" y="2"/>
                    </a:lnTo>
                    <a:lnTo>
                      <a:pt x="74" y="5"/>
                    </a:lnTo>
                    <a:lnTo>
                      <a:pt x="73" y="6"/>
                    </a:lnTo>
                    <a:lnTo>
                      <a:pt x="72" y="5"/>
                    </a:lnTo>
                    <a:lnTo>
                      <a:pt x="67" y="8"/>
                    </a:lnTo>
                    <a:lnTo>
                      <a:pt x="66" y="25"/>
                    </a:lnTo>
                    <a:lnTo>
                      <a:pt x="68" y="29"/>
                    </a:lnTo>
                    <a:lnTo>
                      <a:pt x="60" y="40"/>
                    </a:lnTo>
                    <a:lnTo>
                      <a:pt x="57" y="50"/>
                    </a:lnTo>
                    <a:lnTo>
                      <a:pt x="56" y="58"/>
                    </a:lnTo>
                    <a:lnTo>
                      <a:pt x="52" y="65"/>
                    </a:lnTo>
                    <a:lnTo>
                      <a:pt x="37" y="72"/>
                    </a:lnTo>
                    <a:lnTo>
                      <a:pt x="32" y="68"/>
                    </a:lnTo>
                    <a:lnTo>
                      <a:pt x="32" y="63"/>
                    </a:lnTo>
                    <a:lnTo>
                      <a:pt x="34" y="45"/>
                    </a:lnTo>
                    <a:lnTo>
                      <a:pt x="26" y="25"/>
                    </a:lnTo>
                    <a:lnTo>
                      <a:pt x="21" y="24"/>
                    </a:lnTo>
                    <a:lnTo>
                      <a:pt x="17" y="26"/>
                    </a:lnTo>
                    <a:lnTo>
                      <a:pt x="15" y="28"/>
                    </a:lnTo>
                    <a:lnTo>
                      <a:pt x="10" y="29"/>
                    </a:lnTo>
                    <a:lnTo>
                      <a:pt x="1" y="44"/>
                    </a:lnTo>
                    <a:lnTo>
                      <a:pt x="1" y="52"/>
                    </a:lnTo>
                    <a:lnTo>
                      <a:pt x="1" y="54"/>
                    </a:lnTo>
                    <a:lnTo>
                      <a:pt x="4" y="59"/>
                    </a:lnTo>
                    <a:lnTo>
                      <a:pt x="4" y="61"/>
                    </a:lnTo>
                    <a:lnTo>
                      <a:pt x="3" y="61"/>
                    </a:lnTo>
                    <a:lnTo>
                      <a:pt x="0" y="60"/>
                    </a:lnTo>
                    <a:lnTo>
                      <a:pt x="0" y="61"/>
                    </a:lnTo>
                    <a:lnTo>
                      <a:pt x="0" y="64"/>
                    </a:lnTo>
                    <a:lnTo>
                      <a:pt x="3" y="75"/>
                    </a:lnTo>
                    <a:lnTo>
                      <a:pt x="3" y="79"/>
                    </a:lnTo>
                    <a:lnTo>
                      <a:pt x="2" y="96"/>
                    </a:lnTo>
                    <a:lnTo>
                      <a:pt x="9" y="110"/>
                    </a:lnTo>
                    <a:lnTo>
                      <a:pt x="14" y="127"/>
                    </a:lnTo>
                    <a:lnTo>
                      <a:pt x="9" y="134"/>
                    </a:lnTo>
                    <a:lnTo>
                      <a:pt x="14" y="153"/>
                    </a:lnTo>
                    <a:lnTo>
                      <a:pt x="14" y="156"/>
                    </a:lnTo>
                    <a:lnTo>
                      <a:pt x="15" y="158"/>
                    </a:lnTo>
                    <a:lnTo>
                      <a:pt x="14" y="161"/>
                    </a:lnTo>
                    <a:lnTo>
                      <a:pt x="12" y="163"/>
                    </a:lnTo>
                    <a:lnTo>
                      <a:pt x="10" y="162"/>
                    </a:lnTo>
                    <a:lnTo>
                      <a:pt x="9" y="159"/>
                    </a:lnTo>
                    <a:lnTo>
                      <a:pt x="7" y="159"/>
                    </a:lnTo>
                    <a:lnTo>
                      <a:pt x="6" y="163"/>
                    </a:lnTo>
                    <a:lnTo>
                      <a:pt x="6" y="166"/>
                    </a:lnTo>
                    <a:lnTo>
                      <a:pt x="7" y="168"/>
                    </a:lnTo>
                    <a:lnTo>
                      <a:pt x="7" y="171"/>
                    </a:lnTo>
                    <a:lnTo>
                      <a:pt x="4" y="174"/>
                    </a:lnTo>
                    <a:lnTo>
                      <a:pt x="5" y="177"/>
                    </a:lnTo>
                    <a:lnTo>
                      <a:pt x="8" y="177"/>
                    </a:lnTo>
                    <a:lnTo>
                      <a:pt x="13" y="174"/>
                    </a:lnTo>
                    <a:lnTo>
                      <a:pt x="13" y="172"/>
                    </a:lnTo>
                    <a:lnTo>
                      <a:pt x="15" y="172"/>
                    </a:lnTo>
                    <a:lnTo>
                      <a:pt x="16" y="174"/>
                    </a:lnTo>
                    <a:lnTo>
                      <a:pt x="18" y="176"/>
                    </a:lnTo>
                    <a:lnTo>
                      <a:pt x="21" y="172"/>
                    </a:lnTo>
                    <a:lnTo>
                      <a:pt x="21" y="179"/>
                    </a:lnTo>
                    <a:lnTo>
                      <a:pt x="24" y="178"/>
                    </a:lnTo>
                    <a:lnTo>
                      <a:pt x="23" y="182"/>
                    </a:lnTo>
                    <a:lnTo>
                      <a:pt x="22" y="185"/>
                    </a:lnTo>
                    <a:lnTo>
                      <a:pt x="24" y="186"/>
                    </a:lnTo>
                    <a:lnTo>
                      <a:pt x="27" y="187"/>
                    </a:lnTo>
                    <a:lnTo>
                      <a:pt x="26" y="191"/>
                    </a:lnTo>
                    <a:lnTo>
                      <a:pt x="23" y="193"/>
                    </a:lnTo>
                    <a:lnTo>
                      <a:pt x="24" y="194"/>
                    </a:lnTo>
                    <a:lnTo>
                      <a:pt x="29" y="194"/>
                    </a:lnTo>
                    <a:lnTo>
                      <a:pt x="31" y="192"/>
                    </a:lnTo>
                    <a:lnTo>
                      <a:pt x="33" y="187"/>
                    </a:lnTo>
                    <a:lnTo>
                      <a:pt x="36" y="185"/>
                    </a:lnTo>
                    <a:lnTo>
                      <a:pt x="36" y="191"/>
                    </a:lnTo>
                    <a:lnTo>
                      <a:pt x="34" y="194"/>
                    </a:lnTo>
                    <a:lnTo>
                      <a:pt x="32" y="196"/>
                    </a:lnTo>
                    <a:lnTo>
                      <a:pt x="29" y="198"/>
                    </a:lnTo>
                    <a:lnTo>
                      <a:pt x="26" y="199"/>
                    </a:lnTo>
                    <a:lnTo>
                      <a:pt x="24" y="201"/>
                    </a:lnTo>
                    <a:lnTo>
                      <a:pt x="21" y="206"/>
                    </a:lnTo>
                    <a:lnTo>
                      <a:pt x="22" y="207"/>
                    </a:lnTo>
                    <a:lnTo>
                      <a:pt x="27" y="207"/>
                    </a:lnTo>
                    <a:lnTo>
                      <a:pt x="32" y="206"/>
                    </a:lnTo>
                    <a:lnTo>
                      <a:pt x="35" y="205"/>
                    </a:lnTo>
                    <a:lnTo>
                      <a:pt x="38" y="201"/>
                    </a:lnTo>
                    <a:lnTo>
                      <a:pt x="39" y="197"/>
                    </a:lnTo>
                    <a:lnTo>
                      <a:pt x="43" y="197"/>
                    </a:lnTo>
                    <a:lnTo>
                      <a:pt x="46" y="195"/>
                    </a:lnTo>
                    <a:lnTo>
                      <a:pt x="48" y="192"/>
                    </a:lnTo>
                    <a:lnTo>
                      <a:pt x="51" y="187"/>
                    </a:lnTo>
                    <a:lnTo>
                      <a:pt x="56" y="187"/>
                    </a:lnTo>
                    <a:lnTo>
                      <a:pt x="57" y="185"/>
                    </a:lnTo>
                    <a:lnTo>
                      <a:pt x="55" y="183"/>
                    </a:lnTo>
                    <a:lnTo>
                      <a:pt x="59" y="183"/>
                    </a:lnTo>
                    <a:lnTo>
                      <a:pt x="63" y="184"/>
                    </a:lnTo>
                    <a:lnTo>
                      <a:pt x="70" y="184"/>
                    </a:lnTo>
                    <a:lnTo>
                      <a:pt x="65" y="190"/>
                    </a:lnTo>
                    <a:lnTo>
                      <a:pt x="64" y="192"/>
                    </a:lnTo>
                    <a:lnTo>
                      <a:pt x="67" y="197"/>
                    </a:lnTo>
                    <a:lnTo>
                      <a:pt x="70" y="201"/>
                    </a:lnTo>
                    <a:lnTo>
                      <a:pt x="70" y="206"/>
                    </a:lnTo>
                    <a:lnTo>
                      <a:pt x="73" y="206"/>
                    </a:lnTo>
                    <a:lnTo>
                      <a:pt x="73" y="209"/>
                    </a:lnTo>
                    <a:lnTo>
                      <a:pt x="70" y="212"/>
                    </a:lnTo>
                    <a:lnTo>
                      <a:pt x="67" y="213"/>
                    </a:lnTo>
                    <a:lnTo>
                      <a:pt x="68" y="217"/>
                    </a:lnTo>
                    <a:lnTo>
                      <a:pt x="67" y="223"/>
                    </a:lnTo>
                    <a:lnTo>
                      <a:pt x="65" y="226"/>
                    </a:lnTo>
                    <a:lnTo>
                      <a:pt x="63" y="228"/>
                    </a:lnTo>
                    <a:lnTo>
                      <a:pt x="62" y="231"/>
                    </a:lnTo>
                    <a:lnTo>
                      <a:pt x="62" y="236"/>
                    </a:lnTo>
                    <a:lnTo>
                      <a:pt x="62" y="240"/>
                    </a:lnTo>
                    <a:lnTo>
                      <a:pt x="62" y="244"/>
                    </a:lnTo>
                    <a:lnTo>
                      <a:pt x="61" y="249"/>
                    </a:lnTo>
                    <a:lnTo>
                      <a:pt x="56" y="255"/>
                    </a:lnTo>
                    <a:lnTo>
                      <a:pt x="55" y="257"/>
                    </a:lnTo>
                    <a:lnTo>
                      <a:pt x="55" y="259"/>
                    </a:lnTo>
                    <a:lnTo>
                      <a:pt x="56" y="261"/>
                    </a:lnTo>
                    <a:lnTo>
                      <a:pt x="52" y="268"/>
                    </a:lnTo>
                    <a:lnTo>
                      <a:pt x="51" y="272"/>
                    </a:lnTo>
                    <a:lnTo>
                      <a:pt x="49" y="274"/>
                    </a:lnTo>
                    <a:lnTo>
                      <a:pt x="47" y="277"/>
                    </a:lnTo>
                    <a:lnTo>
                      <a:pt x="47" y="280"/>
                    </a:lnTo>
                    <a:lnTo>
                      <a:pt x="48" y="282"/>
                    </a:lnTo>
                    <a:lnTo>
                      <a:pt x="50" y="284"/>
                    </a:lnTo>
                    <a:lnTo>
                      <a:pt x="51" y="286"/>
                    </a:lnTo>
                    <a:lnTo>
                      <a:pt x="51" y="290"/>
                    </a:lnTo>
                    <a:lnTo>
                      <a:pt x="52" y="291"/>
                    </a:lnTo>
                    <a:lnTo>
                      <a:pt x="56" y="290"/>
                    </a:lnTo>
                    <a:lnTo>
                      <a:pt x="58" y="290"/>
                    </a:lnTo>
                    <a:lnTo>
                      <a:pt x="57" y="297"/>
                    </a:lnTo>
                    <a:lnTo>
                      <a:pt x="52" y="298"/>
                    </a:lnTo>
                    <a:lnTo>
                      <a:pt x="49" y="300"/>
                    </a:lnTo>
                    <a:lnTo>
                      <a:pt x="47" y="302"/>
                    </a:lnTo>
                    <a:lnTo>
                      <a:pt x="47" y="304"/>
                    </a:lnTo>
                    <a:lnTo>
                      <a:pt x="47" y="305"/>
                    </a:lnTo>
                    <a:lnTo>
                      <a:pt x="49" y="309"/>
                    </a:lnTo>
                    <a:lnTo>
                      <a:pt x="51" y="310"/>
                    </a:lnTo>
                    <a:lnTo>
                      <a:pt x="52" y="310"/>
                    </a:lnTo>
                    <a:lnTo>
                      <a:pt x="53" y="309"/>
                    </a:lnTo>
                    <a:lnTo>
                      <a:pt x="55" y="306"/>
                    </a:lnTo>
                    <a:lnTo>
                      <a:pt x="56" y="305"/>
                    </a:lnTo>
                    <a:lnTo>
                      <a:pt x="58" y="306"/>
                    </a:lnTo>
                    <a:lnTo>
                      <a:pt x="59" y="310"/>
                    </a:lnTo>
                    <a:lnTo>
                      <a:pt x="64" y="309"/>
                    </a:lnTo>
                    <a:lnTo>
                      <a:pt x="65" y="310"/>
                    </a:lnTo>
                    <a:lnTo>
                      <a:pt x="68" y="309"/>
                    </a:lnTo>
                    <a:lnTo>
                      <a:pt x="71" y="309"/>
                    </a:lnTo>
                    <a:lnTo>
                      <a:pt x="63" y="313"/>
                    </a:lnTo>
                    <a:lnTo>
                      <a:pt x="62" y="314"/>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0" name="Freeform 85"/>
              <p:cNvSpPr>
                <a:spLocks/>
              </p:cNvSpPr>
              <p:nvPr/>
            </p:nvSpPr>
            <p:spPr bwMode="auto">
              <a:xfrm>
                <a:off x="4503" y="1368"/>
                <a:ext cx="620" cy="567"/>
              </a:xfrm>
              <a:custGeom>
                <a:avLst/>
                <a:gdLst/>
                <a:ahLst/>
                <a:cxnLst>
                  <a:cxn ang="0">
                    <a:pos x="600" y="327"/>
                  </a:cxn>
                  <a:cxn ang="0">
                    <a:pos x="588" y="310"/>
                  </a:cxn>
                  <a:cxn ang="0">
                    <a:pos x="566" y="281"/>
                  </a:cxn>
                  <a:cxn ang="0">
                    <a:pos x="583" y="258"/>
                  </a:cxn>
                  <a:cxn ang="0">
                    <a:pos x="584" y="223"/>
                  </a:cxn>
                  <a:cxn ang="0">
                    <a:pos x="463" y="181"/>
                  </a:cxn>
                  <a:cxn ang="0">
                    <a:pos x="426" y="231"/>
                  </a:cxn>
                  <a:cxn ang="0">
                    <a:pos x="410" y="218"/>
                  </a:cxn>
                  <a:cxn ang="0">
                    <a:pos x="412" y="209"/>
                  </a:cxn>
                  <a:cxn ang="0">
                    <a:pos x="391" y="197"/>
                  </a:cxn>
                  <a:cxn ang="0">
                    <a:pos x="375" y="187"/>
                  </a:cxn>
                  <a:cxn ang="0">
                    <a:pos x="368" y="179"/>
                  </a:cxn>
                  <a:cxn ang="0">
                    <a:pos x="353" y="174"/>
                  </a:cxn>
                  <a:cxn ang="0">
                    <a:pos x="329" y="161"/>
                  </a:cxn>
                  <a:cxn ang="0">
                    <a:pos x="310" y="146"/>
                  </a:cxn>
                  <a:cxn ang="0">
                    <a:pos x="201" y="59"/>
                  </a:cxn>
                  <a:cxn ang="0">
                    <a:pos x="97" y="0"/>
                  </a:cxn>
                  <a:cxn ang="0">
                    <a:pos x="57" y="38"/>
                  </a:cxn>
                  <a:cxn ang="0">
                    <a:pos x="21" y="127"/>
                  </a:cxn>
                  <a:cxn ang="0">
                    <a:pos x="4" y="214"/>
                  </a:cxn>
                  <a:cxn ang="0">
                    <a:pos x="29" y="262"/>
                  </a:cxn>
                  <a:cxn ang="0">
                    <a:pos x="39" y="283"/>
                  </a:cxn>
                  <a:cxn ang="0">
                    <a:pos x="59" y="301"/>
                  </a:cxn>
                  <a:cxn ang="0">
                    <a:pos x="85" y="336"/>
                  </a:cxn>
                  <a:cxn ang="0">
                    <a:pos x="85" y="341"/>
                  </a:cxn>
                  <a:cxn ang="0">
                    <a:pos x="93" y="344"/>
                  </a:cxn>
                  <a:cxn ang="0">
                    <a:pos x="102" y="359"/>
                  </a:cxn>
                  <a:cxn ang="0">
                    <a:pos x="106" y="359"/>
                  </a:cxn>
                  <a:cxn ang="0">
                    <a:pos x="122" y="381"/>
                  </a:cxn>
                  <a:cxn ang="0">
                    <a:pos x="159" y="407"/>
                  </a:cxn>
                  <a:cxn ang="0">
                    <a:pos x="252" y="477"/>
                  </a:cxn>
                  <a:cxn ang="0">
                    <a:pos x="359" y="467"/>
                  </a:cxn>
                  <a:cxn ang="0">
                    <a:pos x="373" y="491"/>
                  </a:cxn>
                  <a:cxn ang="0">
                    <a:pos x="397" y="498"/>
                  </a:cxn>
                  <a:cxn ang="0">
                    <a:pos x="426" y="545"/>
                  </a:cxn>
                  <a:cxn ang="0">
                    <a:pos x="435" y="563"/>
                  </a:cxn>
                  <a:cxn ang="0">
                    <a:pos x="445" y="549"/>
                  </a:cxn>
                  <a:cxn ang="0">
                    <a:pos x="469" y="567"/>
                  </a:cxn>
                  <a:cxn ang="0">
                    <a:pos x="474" y="547"/>
                  </a:cxn>
                  <a:cxn ang="0">
                    <a:pos x="497" y="520"/>
                  </a:cxn>
                  <a:cxn ang="0">
                    <a:pos x="522" y="515"/>
                  </a:cxn>
                  <a:cxn ang="0">
                    <a:pos x="538" y="490"/>
                  </a:cxn>
                  <a:cxn ang="0">
                    <a:pos x="563" y="460"/>
                  </a:cxn>
                  <a:cxn ang="0">
                    <a:pos x="581" y="405"/>
                  </a:cxn>
                  <a:cxn ang="0">
                    <a:pos x="620" y="357"/>
                  </a:cxn>
                </a:cxnLst>
                <a:rect l="0" t="0" r="r" b="b"/>
                <a:pathLst>
                  <a:path w="620" h="567">
                    <a:moveTo>
                      <a:pt x="613" y="352"/>
                    </a:moveTo>
                    <a:lnTo>
                      <a:pt x="608" y="336"/>
                    </a:lnTo>
                    <a:lnTo>
                      <a:pt x="600" y="327"/>
                    </a:lnTo>
                    <a:lnTo>
                      <a:pt x="590" y="326"/>
                    </a:lnTo>
                    <a:lnTo>
                      <a:pt x="584" y="315"/>
                    </a:lnTo>
                    <a:lnTo>
                      <a:pt x="588" y="310"/>
                    </a:lnTo>
                    <a:lnTo>
                      <a:pt x="587" y="293"/>
                    </a:lnTo>
                    <a:lnTo>
                      <a:pt x="572" y="292"/>
                    </a:lnTo>
                    <a:lnTo>
                      <a:pt x="566" y="281"/>
                    </a:lnTo>
                    <a:lnTo>
                      <a:pt x="576" y="283"/>
                    </a:lnTo>
                    <a:lnTo>
                      <a:pt x="586" y="268"/>
                    </a:lnTo>
                    <a:lnTo>
                      <a:pt x="583" y="258"/>
                    </a:lnTo>
                    <a:lnTo>
                      <a:pt x="592" y="254"/>
                    </a:lnTo>
                    <a:lnTo>
                      <a:pt x="602" y="233"/>
                    </a:lnTo>
                    <a:lnTo>
                      <a:pt x="584" y="223"/>
                    </a:lnTo>
                    <a:lnTo>
                      <a:pt x="581" y="215"/>
                    </a:lnTo>
                    <a:lnTo>
                      <a:pt x="537" y="211"/>
                    </a:lnTo>
                    <a:lnTo>
                      <a:pt x="463" y="181"/>
                    </a:lnTo>
                    <a:lnTo>
                      <a:pt x="447" y="216"/>
                    </a:lnTo>
                    <a:lnTo>
                      <a:pt x="443" y="222"/>
                    </a:lnTo>
                    <a:lnTo>
                      <a:pt x="426" y="231"/>
                    </a:lnTo>
                    <a:lnTo>
                      <a:pt x="418" y="223"/>
                    </a:lnTo>
                    <a:lnTo>
                      <a:pt x="410" y="219"/>
                    </a:lnTo>
                    <a:lnTo>
                      <a:pt x="410" y="218"/>
                    </a:lnTo>
                    <a:lnTo>
                      <a:pt x="410" y="212"/>
                    </a:lnTo>
                    <a:lnTo>
                      <a:pt x="410" y="212"/>
                    </a:lnTo>
                    <a:lnTo>
                      <a:pt x="412" y="209"/>
                    </a:lnTo>
                    <a:lnTo>
                      <a:pt x="397" y="198"/>
                    </a:lnTo>
                    <a:lnTo>
                      <a:pt x="391" y="200"/>
                    </a:lnTo>
                    <a:lnTo>
                      <a:pt x="391" y="197"/>
                    </a:lnTo>
                    <a:lnTo>
                      <a:pt x="391" y="194"/>
                    </a:lnTo>
                    <a:lnTo>
                      <a:pt x="384" y="192"/>
                    </a:lnTo>
                    <a:lnTo>
                      <a:pt x="375" y="187"/>
                    </a:lnTo>
                    <a:lnTo>
                      <a:pt x="373" y="182"/>
                    </a:lnTo>
                    <a:lnTo>
                      <a:pt x="368" y="180"/>
                    </a:lnTo>
                    <a:lnTo>
                      <a:pt x="368" y="179"/>
                    </a:lnTo>
                    <a:lnTo>
                      <a:pt x="367" y="176"/>
                    </a:lnTo>
                    <a:lnTo>
                      <a:pt x="363" y="174"/>
                    </a:lnTo>
                    <a:lnTo>
                      <a:pt x="353" y="174"/>
                    </a:lnTo>
                    <a:lnTo>
                      <a:pt x="346" y="167"/>
                    </a:lnTo>
                    <a:lnTo>
                      <a:pt x="340" y="163"/>
                    </a:lnTo>
                    <a:lnTo>
                      <a:pt x="329" y="161"/>
                    </a:lnTo>
                    <a:lnTo>
                      <a:pt x="323" y="156"/>
                    </a:lnTo>
                    <a:lnTo>
                      <a:pt x="318" y="148"/>
                    </a:lnTo>
                    <a:lnTo>
                      <a:pt x="310" y="146"/>
                    </a:lnTo>
                    <a:lnTo>
                      <a:pt x="286" y="138"/>
                    </a:lnTo>
                    <a:lnTo>
                      <a:pt x="275" y="134"/>
                    </a:lnTo>
                    <a:lnTo>
                      <a:pt x="201" y="59"/>
                    </a:lnTo>
                    <a:lnTo>
                      <a:pt x="185" y="59"/>
                    </a:lnTo>
                    <a:lnTo>
                      <a:pt x="124" y="10"/>
                    </a:lnTo>
                    <a:lnTo>
                      <a:pt x="97" y="0"/>
                    </a:lnTo>
                    <a:lnTo>
                      <a:pt x="98" y="10"/>
                    </a:lnTo>
                    <a:lnTo>
                      <a:pt x="62" y="38"/>
                    </a:lnTo>
                    <a:lnTo>
                      <a:pt x="57" y="38"/>
                    </a:lnTo>
                    <a:lnTo>
                      <a:pt x="22" y="41"/>
                    </a:lnTo>
                    <a:lnTo>
                      <a:pt x="28" y="104"/>
                    </a:lnTo>
                    <a:lnTo>
                      <a:pt x="21" y="127"/>
                    </a:lnTo>
                    <a:lnTo>
                      <a:pt x="15" y="176"/>
                    </a:lnTo>
                    <a:lnTo>
                      <a:pt x="15" y="204"/>
                    </a:lnTo>
                    <a:lnTo>
                      <a:pt x="4" y="214"/>
                    </a:lnTo>
                    <a:lnTo>
                      <a:pt x="0" y="238"/>
                    </a:lnTo>
                    <a:lnTo>
                      <a:pt x="24" y="260"/>
                    </a:lnTo>
                    <a:lnTo>
                      <a:pt x="29" y="262"/>
                    </a:lnTo>
                    <a:lnTo>
                      <a:pt x="34" y="268"/>
                    </a:lnTo>
                    <a:lnTo>
                      <a:pt x="40" y="275"/>
                    </a:lnTo>
                    <a:lnTo>
                      <a:pt x="39" y="283"/>
                    </a:lnTo>
                    <a:lnTo>
                      <a:pt x="44" y="290"/>
                    </a:lnTo>
                    <a:lnTo>
                      <a:pt x="52" y="290"/>
                    </a:lnTo>
                    <a:lnTo>
                      <a:pt x="59" y="301"/>
                    </a:lnTo>
                    <a:lnTo>
                      <a:pt x="61" y="313"/>
                    </a:lnTo>
                    <a:lnTo>
                      <a:pt x="76" y="319"/>
                    </a:lnTo>
                    <a:lnTo>
                      <a:pt x="85" y="336"/>
                    </a:lnTo>
                    <a:lnTo>
                      <a:pt x="84" y="337"/>
                    </a:lnTo>
                    <a:lnTo>
                      <a:pt x="81" y="339"/>
                    </a:lnTo>
                    <a:lnTo>
                      <a:pt x="85" y="341"/>
                    </a:lnTo>
                    <a:lnTo>
                      <a:pt x="85" y="342"/>
                    </a:lnTo>
                    <a:lnTo>
                      <a:pt x="86" y="346"/>
                    </a:lnTo>
                    <a:lnTo>
                      <a:pt x="93" y="344"/>
                    </a:lnTo>
                    <a:lnTo>
                      <a:pt x="93" y="346"/>
                    </a:lnTo>
                    <a:lnTo>
                      <a:pt x="93" y="351"/>
                    </a:lnTo>
                    <a:lnTo>
                      <a:pt x="102" y="359"/>
                    </a:lnTo>
                    <a:lnTo>
                      <a:pt x="105" y="374"/>
                    </a:lnTo>
                    <a:lnTo>
                      <a:pt x="107" y="374"/>
                    </a:lnTo>
                    <a:lnTo>
                      <a:pt x="106" y="359"/>
                    </a:lnTo>
                    <a:lnTo>
                      <a:pt x="115" y="354"/>
                    </a:lnTo>
                    <a:lnTo>
                      <a:pt x="121" y="369"/>
                    </a:lnTo>
                    <a:lnTo>
                      <a:pt x="122" y="381"/>
                    </a:lnTo>
                    <a:lnTo>
                      <a:pt x="144" y="396"/>
                    </a:lnTo>
                    <a:lnTo>
                      <a:pt x="145" y="410"/>
                    </a:lnTo>
                    <a:lnTo>
                      <a:pt x="159" y="407"/>
                    </a:lnTo>
                    <a:lnTo>
                      <a:pt x="206" y="460"/>
                    </a:lnTo>
                    <a:lnTo>
                      <a:pt x="215" y="471"/>
                    </a:lnTo>
                    <a:lnTo>
                      <a:pt x="252" y="477"/>
                    </a:lnTo>
                    <a:lnTo>
                      <a:pt x="290" y="484"/>
                    </a:lnTo>
                    <a:lnTo>
                      <a:pt x="349" y="459"/>
                    </a:lnTo>
                    <a:lnTo>
                      <a:pt x="359" y="467"/>
                    </a:lnTo>
                    <a:lnTo>
                      <a:pt x="356" y="477"/>
                    </a:lnTo>
                    <a:lnTo>
                      <a:pt x="361" y="490"/>
                    </a:lnTo>
                    <a:lnTo>
                      <a:pt x="373" y="491"/>
                    </a:lnTo>
                    <a:lnTo>
                      <a:pt x="384" y="493"/>
                    </a:lnTo>
                    <a:lnTo>
                      <a:pt x="388" y="499"/>
                    </a:lnTo>
                    <a:lnTo>
                      <a:pt x="397" y="498"/>
                    </a:lnTo>
                    <a:lnTo>
                      <a:pt x="404" y="505"/>
                    </a:lnTo>
                    <a:lnTo>
                      <a:pt x="425" y="536"/>
                    </a:lnTo>
                    <a:lnTo>
                      <a:pt x="426" y="545"/>
                    </a:lnTo>
                    <a:lnTo>
                      <a:pt x="434" y="561"/>
                    </a:lnTo>
                    <a:lnTo>
                      <a:pt x="435" y="563"/>
                    </a:lnTo>
                    <a:lnTo>
                      <a:pt x="435" y="563"/>
                    </a:lnTo>
                    <a:lnTo>
                      <a:pt x="443" y="565"/>
                    </a:lnTo>
                    <a:lnTo>
                      <a:pt x="451" y="561"/>
                    </a:lnTo>
                    <a:lnTo>
                      <a:pt x="445" y="549"/>
                    </a:lnTo>
                    <a:lnTo>
                      <a:pt x="449" y="543"/>
                    </a:lnTo>
                    <a:lnTo>
                      <a:pt x="460" y="552"/>
                    </a:lnTo>
                    <a:lnTo>
                      <a:pt x="469" y="567"/>
                    </a:lnTo>
                    <a:lnTo>
                      <a:pt x="475" y="562"/>
                    </a:lnTo>
                    <a:lnTo>
                      <a:pt x="472" y="552"/>
                    </a:lnTo>
                    <a:lnTo>
                      <a:pt x="474" y="547"/>
                    </a:lnTo>
                    <a:lnTo>
                      <a:pt x="488" y="530"/>
                    </a:lnTo>
                    <a:lnTo>
                      <a:pt x="496" y="530"/>
                    </a:lnTo>
                    <a:lnTo>
                      <a:pt x="497" y="520"/>
                    </a:lnTo>
                    <a:lnTo>
                      <a:pt x="506" y="522"/>
                    </a:lnTo>
                    <a:lnTo>
                      <a:pt x="520" y="521"/>
                    </a:lnTo>
                    <a:lnTo>
                      <a:pt x="522" y="515"/>
                    </a:lnTo>
                    <a:lnTo>
                      <a:pt x="530" y="515"/>
                    </a:lnTo>
                    <a:lnTo>
                      <a:pt x="532" y="500"/>
                    </a:lnTo>
                    <a:lnTo>
                      <a:pt x="538" y="490"/>
                    </a:lnTo>
                    <a:lnTo>
                      <a:pt x="551" y="488"/>
                    </a:lnTo>
                    <a:lnTo>
                      <a:pt x="558" y="476"/>
                    </a:lnTo>
                    <a:lnTo>
                      <a:pt x="563" y="460"/>
                    </a:lnTo>
                    <a:lnTo>
                      <a:pt x="570" y="439"/>
                    </a:lnTo>
                    <a:lnTo>
                      <a:pt x="572" y="419"/>
                    </a:lnTo>
                    <a:lnTo>
                      <a:pt x="581" y="405"/>
                    </a:lnTo>
                    <a:lnTo>
                      <a:pt x="593" y="390"/>
                    </a:lnTo>
                    <a:lnTo>
                      <a:pt x="610" y="375"/>
                    </a:lnTo>
                    <a:lnTo>
                      <a:pt x="620" y="357"/>
                    </a:lnTo>
                    <a:lnTo>
                      <a:pt x="619" y="351"/>
                    </a:lnTo>
                    <a:lnTo>
                      <a:pt x="613" y="352"/>
                    </a:lnTo>
                    <a:close/>
                  </a:path>
                </a:pathLst>
              </a:custGeom>
              <a:solidFill>
                <a:srgbClr val="F49B22"/>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dirty="0">
                  <a:solidFill>
                    <a:srgbClr val="444444"/>
                  </a:solidFill>
                </a:endParaRPr>
              </a:p>
            </p:txBody>
          </p:sp>
          <p:sp>
            <p:nvSpPr>
              <p:cNvPr id="31" name="Freeform 86"/>
              <p:cNvSpPr>
                <a:spLocks noEditPoints="1"/>
              </p:cNvSpPr>
              <p:nvPr/>
            </p:nvSpPr>
            <p:spPr bwMode="auto">
              <a:xfrm>
                <a:off x="4594" y="816"/>
                <a:ext cx="714" cy="780"/>
              </a:xfrm>
              <a:custGeom>
                <a:avLst/>
                <a:gdLst/>
                <a:ahLst/>
                <a:cxnLst>
                  <a:cxn ang="0">
                    <a:pos x="688" y="553"/>
                  </a:cxn>
                  <a:cxn ang="0">
                    <a:pos x="662" y="500"/>
                  </a:cxn>
                  <a:cxn ang="0">
                    <a:pos x="669" y="476"/>
                  </a:cxn>
                  <a:cxn ang="0">
                    <a:pos x="671" y="426"/>
                  </a:cxn>
                  <a:cxn ang="0">
                    <a:pos x="664" y="397"/>
                  </a:cxn>
                  <a:cxn ang="0">
                    <a:pos x="645" y="372"/>
                  </a:cxn>
                  <a:cxn ang="0">
                    <a:pos x="634" y="329"/>
                  </a:cxn>
                  <a:cxn ang="0">
                    <a:pos x="643" y="298"/>
                  </a:cxn>
                  <a:cxn ang="0">
                    <a:pos x="614" y="288"/>
                  </a:cxn>
                  <a:cxn ang="0">
                    <a:pos x="614" y="248"/>
                  </a:cxn>
                  <a:cxn ang="0">
                    <a:pos x="619" y="191"/>
                  </a:cxn>
                  <a:cxn ang="0">
                    <a:pos x="599" y="177"/>
                  </a:cxn>
                  <a:cxn ang="0">
                    <a:pos x="577" y="147"/>
                  </a:cxn>
                  <a:cxn ang="0">
                    <a:pos x="558" y="124"/>
                  </a:cxn>
                  <a:cxn ang="0">
                    <a:pos x="536" y="111"/>
                  </a:cxn>
                  <a:cxn ang="0">
                    <a:pos x="509" y="100"/>
                  </a:cxn>
                  <a:cxn ang="0">
                    <a:pos x="486" y="88"/>
                  </a:cxn>
                  <a:cxn ang="0">
                    <a:pos x="446" y="67"/>
                  </a:cxn>
                  <a:cxn ang="0">
                    <a:pos x="425" y="41"/>
                  </a:cxn>
                  <a:cxn ang="0">
                    <a:pos x="400" y="12"/>
                  </a:cxn>
                  <a:cxn ang="0">
                    <a:pos x="357" y="28"/>
                  </a:cxn>
                  <a:cxn ang="0">
                    <a:pos x="357" y="112"/>
                  </a:cxn>
                  <a:cxn ang="0">
                    <a:pos x="202" y="116"/>
                  </a:cxn>
                  <a:cxn ang="0">
                    <a:pos x="171" y="216"/>
                  </a:cxn>
                  <a:cxn ang="0">
                    <a:pos x="88" y="301"/>
                  </a:cxn>
                  <a:cxn ang="0">
                    <a:pos x="81" y="388"/>
                  </a:cxn>
                  <a:cxn ang="0">
                    <a:pos x="0" y="524"/>
                  </a:cxn>
                  <a:cxn ang="0">
                    <a:pos x="186" y="682"/>
                  </a:cxn>
                  <a:cxn ang="0">
                    <a:pos x="239" y="709"/>
                  </a:cxn>
                  <a:cxn ang="0">
                    <a:pos x="279" y="724"/>
                  </a:cxn>
                  <a:cxn ang="0">
                    <a:pos x="295" y="739"/>
                  </a:cxn>
                  <a:cxn ang="0">
                    <a:pos x="326" y="760"/>
                  </a:cxn>
                  <a:cxn ang="0">
                    <a:pos x="349" y="771"/>
                  </a:cxn>
                  <a:cxn ang="0">
                    <a:pos x="496" y="772"/>
                  </a:cxn>
                  <a:cxn ang="0">
                    <a:pos x="519" y="744"/>
                  </a:cxn>
                  <a:cxn ang="0">
                    <a:pos x="530" y="716"/>
                  </a:cxn>
                  <a:cxn ang="0">
                    <a:pos x="556" y="689"/>
                  </a:cxn>
                  <a:cxn ang="0">
                    <a:pos x="570" y="671"/>
                  </a:cxn>
                  <a:cxn ang="0">
                    <a:pos x="574" y="618"/>
                  </a:cxn>
                  <a:cxn ang="0">
                    <a:pos x="604" y="646"/>
                  </a:cxn>
                  <a:cxn ang="0">
                    <a:pos x="601" y="615"/>
                  </a:cxn>
                  <a:cxn ang="0">
                    <a:pos x="639" y="620"/>
                  </a:cxn>
                  <a:cxn ang="0">
                    <a:pos x="675" y="619"/>
                  </a:cxn>
                  <a:cxn ang="0">
                    <a:pos x="702" y="585"/>
                  </a:cxn>
                  <a:cxn ang="0">
                    <a:pos x="214" y="657"/>
                  </a:cxn>
                  <a:cxn ang="0">
                    <a:pos x="192" y="630"/>
                  </a:cxn>
                  <a:cxn ang="0">
                    <a:pos x="190" y="594"/>
                  </a:cxn>
                  <a:cxn ang="0">
                    <a:pos x="134" y="541"/>
                  </a:cxn>
                  <a:cxn ang="0">
                    <a:pos x="182" y="574"/>
                  </a:cxn>
                  <a:cxn ang="0">
                    <a:pos x="220" y="602"/>
                  </a:cxn>
                  <a:cxn ang="0">
                    <a:pos x="227" y="659"/>
                  </a:cxn>
                  <a:cxn ang="0">
                    <a:pos x="255" y="683"/>
                  </a:cxn>
                </a:cxnLst>
                <a:rect l="0" t="0" r="r" b="b"/>
                <a:pathLst>
                  <a:path w="714" h="780">
                    <a:moveTo>
                      <a:pt x="702" y="585"/>
                    </a:moveTo>
                    <a:lnTo>
                      <a:pt x="698" y="573"/>
                    </a:lnTo>
                    <a:lnTo>
                      <a:pt x="690" y="561"/>
                    </a:lnTo>
                    <a:lnTo>
                      <a:pt x="690" y="556"/>
                    </a:lnTo>
                    <a:lnTo>
                      <a:pt x="688" y="553"/>
                    </a:lnTo>
                    <a:lnTo>
                      <a:pt x="688" y="546"/>
                    </a:lnTo>
                    <a:lnTo>
                      <a:pt x="682" y="546"/>
                    </a:lnTo>
                    <a:lnTo>
                      <a:pt x="671" y="542"/>
                    </a:lnTo>
                    <a:lnTo>
                      <a:pt x="660" y="519"/>
                    </a:lnTo>
                    <a:lnTo>
                      <a:pt x="662" y="500"/>
                    </a:lnTo>
                    <a:lnTo>
                      <a:pt x="658" y="494"/>
                    </a:lnTo>
                    <a:lnTo>
                      <a:pt x="658" y="488"/>
                    </a:lnTo>
                    <a:lnTo>
                      <a:pt x="663" y="484"/>
                    </a:lnTo>
                    <a:lnTo>
                      <a:pt x="663" y="478"/>
                    </a:lnTo>
                    <a:lnTo>
                      <a:pt x="669" y="476"/>
                    </a:lnTo>
                    <a:lnTo>
                      <a:pt x="669" y="469"/>
                    </a:lnTo>
                    <a:lnTo>
                      <a:pt x="673" y="463"/>
                    </a:lnTo>
                    <a:lnTo>
                      <a:pt x="672" y="449"/>
                    </a:lnTo>
                    <a:lnTo>
                      <a:pt x="673" y="442"/>
                    </a:lnTo>
                    <a:lnTo>
                      <a:pt x="671" y="426"/>
                    </a:lnTo>
                    <a:lnTo>
                      <a:pt x="671" y="421"/>
                    </a:lnTo>
                    <a:lnTo>
                      <a:pt x="676" y="422"/>
                    </a:lnTo>
                    <a:lnTo>
                      <a:pt x="676" y="414"/>
                    </a:lnTo>
                    <a:lnTo>
                      <a:pt x="673" y="408"/>
                    </a:lnTo>
                    <a:lnTo>
                      <a:pt x="664" y="397"/>
                    </a:lnTo>
                    <a:lnTo>
                      <a:pt x="663" y="390"/>
                    </a:lnTo>
                    <a:lnTo>
                      <a:pt x="659" y="388"/>
                    </a:lnTo>
                    <a:lnTo>
                      <a:pt x="657" y="381"/>
                    </a:lnTo>
                    <a:lnTo>
                      <a:pt x="653" y="380"/>
                    </a:lnTo>
                    <a:lnTo>
                      <a:pt x="645" y="372"/>
                    </a:lnTo>
                    <a:lnTo>
                      <a:pt x="643" y="362"/>
                    </a:lnTo>
                    <a:lnTo>
                      <a:pt x="633" y="349"/>
                    </a:lnTo>
                    <a:lnTo>
                      <a:pt x="635" y="342"/>
                    </a:lnTo>
                    <a:lnTo>
                      <a:pt x="632" y="337"/>
                    </a:lnTo>
                    <a:lnTo>
                      <a:pt x="634" y="329"/>
                    </a:lnTo>
                    <a:lnTo>
                      <a:pt x="643" y="324"/>
                    </a:lnTo>
                    <a:lnTo>
                      <a:pt x="646" y="314"/>
                    </a:lnTo>
                    <a:lnTo>
                      <a:pt x="642" y="313"/>
                    </a:lnTo>
                    <a:lnTo>
                      <a:pt x="642" y="304"/>
                    </a:lnTo>
                    <a:lnTo>
                      <a:pt x="643" y="298"/>
                    </a:lnTo>
                    <a:lnTo>
                      <a:pt x="638" y="292"/>
                    </a:lnTo>
                    <a:lnTo>
                      <a:pt x="635" y="295"/>
                    </a:lnTo>
                    <a:lnTo>
                      <a:pt x="624" y="290"/>
                    </a:lnTo>
                    <a:lnTo>
                      <a:pt x="621" y="294"/>
                    </a:lnTo>
                    <a:lnTo>
                      <a:pt x="614" y="288"/>
                    </a:lnTo>
                    <a:lnTo>
                      <a:pt x="618" y="277"/>
                    </a:lnTo>
                    <a:lnTo>
                      <a:pt x="616" y="272"/>
                    </a:lnTo>
                    <a:lnTo>
                      <a:pt x="619" y="272"/>
                    </a:lnTo>
                    <a:lnTo>
                      <a:pt x="620" y="259"/>
                    </a:lnTo>
                    <a:lnTo>
                      <a:pt x="614" y="248"/>
                    </a:lnTo>
                    <a:lnTo>
                      <a:pt x="613" y="228"/>
                    </a:lnTo>
                    <a:lnTo>
                      <a:pt x="611" y="220"/>
                    </a:lnTo>
                    <a:lnTo>
                      <a:pt x="613" y="206"/>
                    </a:lnTo>
                    <a:lnTo>
                      <a:pt x="621" y="202"/>
                    </a:lnTo>
                    <a:lnTo>
                      <a:pt x="619" y="191"/>
                    </a:lnTo>
                    <a:lnTo>
                      <a:pt x="613" y="190"/>
                    </a:lnTo>
                    <a:lnTo>
                      <a:pt x="610" y="183"/>
                    </a:lnTo>
                    <a:lnTo>
                      <a:pt x="605" y="183"/>
                    </a:lnTo>
                    <a:lnTo>
                      <a:pt x="604" y="177"/>
                    </a:lnTo>
                    <a:lnTo>
                      <a:pt x="599" y="177"/>
                    </a:lnTo>
                    <a:lnTo>
                      <a:pt x="592" y="162"/>
                    </a:lnTo>
                    <a:lnTo>
                      <a:pt x="587" y="157"/>
                    </a:lnTo>
                    <a:lnTo>
                      <a:pt x="581" y="161"/>
                    </a:lnTo>
                    <a:lnTo>
                      <a:pt x="577" y="155"/>
                    </a:lnTo>
                    <a:lnTo>
                      <a:pt x="577" y="147"/>
                    </a:lnTo>
                    <a:lnTo>
                      <a:pt x="576" y="141"/>
                    </a:lnTo>
                    <a:lnTo>
                      <a:pt x="570" y="136"/>
                    </a:lnTo>
                    <a:lnTo>
                      <a:pt x="569" y="128"/>
                    </a:lnTo>
                    <a:lnTo>
                      <a:pt x="560" y="124"/>
                    </a:lnTo>
                    <a:lnTo>
                      <a:pt x="558" y="124"/>
                    </a:lnTo>
                    <a:lnTo>
                      <a:pt x="550" y="121"/>
                    </a:lnTo>
                    <a:lnTo>
                      <a:pt x="550" y="115"/>
                    </a:lnTo>
                    <a:lnTo>
                      <a:pt x="545" y="112"/>
                    </a:lnTo>
                    <a:lnTo>
                      <a:pt x="544" y="115"/>
                    </a:lnTo>
                    <a:lnTo>
                      <a:pt x="536" y="111"/>
                    </a:lnTo>
                    <a:lnTo>
                      <a:pt x="532" y="107"/>
                    </a:lnTo>
                    <a:lnTo>
                      <a:pt x="530" y="109"/>
                    </a:lnTo>
                    <a:lnTo>
                      <a:pt x="516" y="102"/>
                    </a:lnTo>
                    <a:lnTo>
                      <a:pt x="513" y="107"/>
                    </a:lnTo>
                    <a:lnTo>
                      <a:pt x="509" y="100"/>
                    </a:lnTo>
                    <a:lnTo>
                      <a:pt x="503" y="102"/>
                    </a:lnTo>
                    <a:lnTo>
                      <a:pt x="496" y="102"/>
                    </a:lnTo>
                    <a:lnTo>
                      <a:pt x="488" y="100"/>
                    </a:lnTo>
                    <a:lnTo>
                      <a:pt x="486" y="95"/>
                    </a:lnTo>
                    <a:lnTo>
                      <a:pt x="486" y="88"/>
                    </a:lnTo>
                    <a:lnTo>
                      <a:pt x="473" y="81"/>
                    </a:lnTo>
                    <a:lnTo>
                      <a:pt x="464" y="82"/>
                    </a:lnTo>
                    <a:lnTo>
                      <a:pt x="464" y="75"/>
                    </a:lnTo>
                    <a:lnTo>
                      <a:pt x="455" y="69"/>
                    </a:lnTo>
                    <a:lnTo>
                      <a:pt x="446" y="67"/>
                    </a:lnTo>
                    <a:lnTo>
                      <a:pt x="441" y="64"/>
                    </a:lnTo>
                    <a:lnTo>
                      <a:pt x="439" y="51"/>
                    </a:lnTo>
                    <a:lnTo>
                      <a:pt x="435" y="49"/>
                    </a:lnTo>
                    <a:lnTo>
                      <a:pt x="430" y="51"/>
                    </a:lnTo>
                    <a:lnTo>
                      <a:pt x="425" y="41"/>
                    </a:lnTo>
                    <a:lnTo>
                      <a:pt x="408" y="26"/>
                    </a:lnTo>
                    <a:lnTo>
                      <a:pt x="401" y="27"/>
                    </a:lnTo>
                    <a:lnTo>
                      <a:pt x="396" y="21"/>
                    </a:lnTo>
                    <a:lnTo>
                      <a:pt x="399" y="15"/>
                    </a:lnTo>
                    <a:lnTo>
                      <a:pt x="400" y="12"/>
                    </a:lnTo>
                    <a:lnTo>
                      <a:pt x="396" y="10"/>
                    </a:lnTo>
                    <a:lnTo>
                      <a:pt x="389" y="3"/>
                    </a:lnTo>
                    <a:lnTo>
                      <a:pt x="374" y="0"/>
                    </a:lnTo>
                    <a:lnTo>
                      <a:pt x="341" y="6"/>
                    </a:lnTo>
                    <a:lnTo>
                      <a:pt x="357" y="28"/>
                    </a:lnTo>
                    <a:lnTo>
                      <a:pt x="360" y="51"/>
                    </a:lnTo>
                    <a:lnTo>
                      <a:pt x="354" y="77"/>
                    </a:lnTo>
                    <a:lnTo>
                      <a:pt x="344" y="93"/>
                    </a:lnTo>
                    <a:lnTo>
                      <a:pt x="336" y="101"/>
                    </a:lnTo>
                    <a:lnTo>
                      <a:pt x="357" y="112"/>
                    </a:lnTo>
                    <a:lnTo>
                      <a:pt x="336" y="140"/>
                    </a:lnTo>
                    <a:lnTo>
                      <a:pt x="265" y="115"/>
                    </a:lnTo>
                    <a:lnTo>
                      <a:pt x="238" y="121"/>
                    </a:lnTo>
                    <a:lnTo>
                      <a:pt x="222" y="107"/>
                    </a:lnTo>
                    <a:lnTo>
                      <a:pt x="202" y="116"/>
                    </a:lnTo>
                    <a:lnTo>
                      <a:pt x="202" y="143"/>
                    </a:lnTo>
                    <a:lnTo>
                      <a:pt x="208" y="185"/>
                    </a:lnTo>
                    <a:lnTo>
                      <a:pt x="193" y="224"/>
                    </a:lnTo>
                    <a:lnTo>
                      <a:pt x="192" y="230"/>
                    </a:lnTo>
                    <a:lnTo>
                      <a:pt x="171" y="216"/>
                    </a:lnTo>
                    <a:lnTo>
                      <a:pt x="145" y="202"/>
                    </a:lnTo>
                    <a:lnTo>
                      <a:pt x="137" y="215"/>
                    </a:lnTo>
                    <a:lnTo>
                      <a:pt x="106" y="239"/>
                    </a:lnTo>
                    <a:lnTo>
                      <a:pt x="102" y="243"/>
                    </a:lnTo>
                    <a:lnTo>
                      <a:pt x="88" y="301"/>
                    </a:lnTo>
                    <a:lnTo>
                      <a:pt x="80" y="317"/>
                    </a:lnTo>
                    <a:lnTo>
                      <a:pt x="63" y="320"/>
                    </a:lnTo>
                    <a:lnTo>
                      <a:pt x="57" y="337"/>
                    </a:lnTo>
                    <a:lnTo>
                      <a:pt x="78" y="375"/>
                    </a:lnTo>
                    <a:lnTo>
                      <a:pt x="81" y="388"/>
                    </a:lnTo>
                    <a:lnTo>
                      <a:pt x="77" y="418"/>
                    </a:lnTo>
                    <a:lnTo>
                      <a:pt x="57" y="436"/>
                    </a:lnTo>
                    <a:lnTo>
                      <a:pt x="48" y="446"/>
                    </a:lnTo>
                    <a:lnTo>
                      <a:pt x="19" y="501"/>
                    </a:lnTo>
                    <a:lnTo>
                      <a:pt x="0" y="524"/>
                    </a:lnTo>
                    <a:lnTo>
                      <a:pt x="5" y="547"/>
                    </a:lnTo>
                    <a:lnTo>
                      <a:pt x="35" y="559"/>
                    </a:lnTo>
                    <a:lnTo>
                      <a:pt x="96" y="606"/>
                    </a:lnTo>
                    <a:lnTo>
                      <a:pt x="112" y="608"/>
                    </a:lnTo>
                    <a:lnTo>
                      <a:pt x="186" y="682"/>
                    </a:lnTo>
                    <a:lnTo>
                      <a:pt x="196" y="686"/>
                    </a:lnTo>
                    <a:lnTo>
                      <a:pt x="220" y="693"/>
                    </a:lnTo>
                    <a:lnTo>
                      <a:pt x="229" y="697"/>
                    </a:lnTo>
                    <a:lnTo>
                      <a:pt x="235" y="705"/>
                    </a:lnTo>
                    <a:lnTo>
                      <a:pt x="239" y="709"/>
                    </a:lnTo>
                    <a:lnTo>
                      <a:pt x="250" y="712"/>
                    </a:lnTo>
                    <a:lnTo>
                      <a:pt x="258" y="716"/>
                    </a:lnTo>
                    <a:lnTo>
                      <a:pt x="264" y="722"/>
                    </a:lnTo>
                    <a:lnTo>
                      <a:pt x="273" y="722"/>
                    </a:lnTo>
                    <a:lnTo>
                      <a:pt x="279" y="724"/>
                    </a:lnTo>
                    <a:lnTo>
                      <a:pt x="279" y="726"/>
                    </a:lnTo>
                    <a:lnTo>
                      <a:pt x="280" y="729"/>
                    </a:lnTo>
                    <a:lnTo>
                      <a:pt x="284" y="731"/>
                    </a:lnTo>
                    <a:lnTo>
                      <a:pt x="287" y="736"/>
                    </a:lnTo>
                    <a:lnTo>
                      <a:pt x="295" y="739"/>
                    </a:lnTo>
                    <a:lnTo>
                      <a:pt x="304" y="743"/>
                    </a:lnTo>
                    <a:lnTo>
                      <a:pt x="304" y="745"/>
                    </a:lnTo>
                    <a:lnTo>
                      <a:pt x="305" y="747"/>
                    </a:lnTo>
                    <a:lnTo>
                      <a:pt x="307" y="747"/>
                    </a:lnTo>
                    <a:lnTo>
                      <a:pt x="326" y="760"/>
                    </a:lnTo>
                    <a:lnTo>
                      <a:pt x="323" y="765"/>
                    </a:lnTo>
                    <a:lnTo>
                      <a:pt x="323" y="768"/>
                    </a:lnTo>
                    <a:lnTo>
                      <a:pt x="329" y="773"/>
                    </a:lnTo>
                    <a:lnTo>
                      <a:pt x="336" y="779"/>
                    </a:lnTo>
                    <a:lnTo>
                      <a:pt x="349" y="771"/>
                    </a:lnTo>
                    <a:lnTo>
                      <a:pt x="353" y="766"/>
                    </a:lnTo>
                    <a:lnTo>
                      <a:pt x="370" y="728"/>
                    </a:lnTo>
                    <a:lnTo>
                      <a:pt x="447" y="759"/>
                    </a:lnTo>
                    <a:lnTo>
                      <a:pt x="494" y="764"/>
                    </a:lnTo>
                    <a:lnTo>
                      <a:pt x="496" y="772"/>
                    </a:lnTo>
                    <a:lnTo>
                      <a:pt x="512" y="780"/>
                    </a:lnTo>
                    <a:lnTo>
                      <a:pt x="512" y="780"/>
                    </a:lnTo>
                    <a:lnTo>
                      <a:pt x="517" y="768"/>
                    </a:lnTo>
                    <a:lnTo>
                      <a:pt x="512" y="749"/>
                    </a:lnTo>
                    <a:lnTo>
                      <a:pt x="519" y="744"/>
                    </a:lnTo>
                    <a:lnTo>
                      <a:pt x="521" y="738"/>
                    </a:lnTo>
                    <a:lnTo>
                      <a:pt x="501" y="726"/>
                    </a:lnTo>
                    <a:lnTo>
                      <a:pt x="504" y="720"/>
                    </a:lnTo>
                    <a:lnTo>
                      <a:pt x="517" y="715"/>
                    </a:lnTo>
                    <a:lnTo>
                      <a:pt x="530" y="716"/>
                    </a:lnTo>
                    <a:lnTo>
                      <a:pt x="540" y="712"/>
                    </a:lnTo>
                    <a:lnTo>
                      <a:pt x="544" y="702"/>
                    </a:lnTo>
                    <a:lnTo>
                      <a:pt x="533" y="690"/>
                    </a:lnTo>
                    <a:lnTo>
                      <a:pt x="547" y="689"/>
                    </a:lnTo>
                    <a:lnTo>
                      <a:pt x="556" y="689"/>
                    </a:lnTo>
                    <a:lnTo>
                      <a:pt x="556" y="680"/>
                    </a:lnTo>
                    <a:lnTo>
                      <a:pt x="560" y="678"/>
                    </a:lnTo>
                    <a:lnTo>
                      <a:pt x="571" y="682"/>
                    </a:lnTo>
                    <a:lnTo>
                      <a:pt x="575" y="679"/>
                    </a:lnTo>
                    <a:lnTo>
                      <a:pt x="570" y="671"/>
                    </a:lnTo>
                    <a:lnTo>
                      <a:pt x="568" y="661"/>
                    </a:lnTo>
                    <a:lnTo>
                      <a:pt x="565" y="649"/>
                    </a:lnTo>
                    <a:lnTo>
                      <a:pt x="563" y="635"/>
                    </a:lnTo>
                    <a:lnTo>
                      <a:pt x="566" y="621"/>
                    </a:lnTo>
                    <a:lnTo>
                      <a:pt x="574" y="618"/>
                    </a:lnTo>
                    <a:lnTo>
                      <a:pt x="581" y="628"/>
                    </a:lnTo>
                    <a:lnTo>
                      <a:pt x="581" y="635"/>
                    </a:lnTo>
                    <a:lnTo>
                      <a:pt x="590" y="634"/>
                    </a:lnTo>
                    <a:lnTo>
                      <a:pt x="599" y="644"/>
                    </a:lnTo>
                    <a:lnTo>
                      <a:pt x="604" y="646"/>
                    </a:lnTo>
                    <a:lnTo>
                      <a:pt x="604" y="640"/>
                    </a:lnTo>
                    <a:lnTo>
                      <a:pt x="596" y="630"/>
                    </a:lnTo>
                    <a:lnTo>
                      <a:pt x="592" y="614"/>
                    </a:lnTo>
                    <a:lnTo>
                      <a:pt x="595" y="611"/>
                    </a:lnTo>
                    <a:lnTo>
                      <a:pt x="601" y="615"/>
                    </a:lnTo>
                    <a:lnTo>
                      <a:pt x="608" y="629"/>
                    </a:lnTo>
                    <a:lnTo>
                      <a:pt x="623" y="634"/>
                    </a:lnTo>
                    <a:lnTo>
                      <a:pt x="632" y="642"/>
                    </a:lnTo>
                    <a:lnTo>
                      <a:pt x="635" y="627"/>
                    </a:lnTo>
                    <a:lnTo>
                      <a:pt x="639" y="620"/>
                    </a:lnTo>
                    <a:lnTo>
                      <a:pt x="644" y="623"/>
                    </a:lnTo>
                    <a:lnTo>
                      <a:pt x="657" y="627"/>
                    </a:lnTo>
                    <a:lnTo>
                      <a:pt x="660" y="617"/>
                    </a:lnTo>
                    <a:lnTo>
                      <a:pt x="670" y="621"/>
                    </a:lnTo>
                    <a:lnTo>
                      <a:pt x="675" y="619"/>
                    </a:lnTo>
                    <a:lnTo>
                      <a:pt x="676" y="614"/>
                    </a:lnTo>
                    <a:lnTo>
                      <a:pt x="682" y="614"/>
                    </a:lnTo>
                    <a:lnTo>
                      <a:pt x="689" y="619"/>
                    </a:lnTo>
                    <a:lnTo>
                      <a:pt x="714" y="614"/>
                    </a:lnTo>
                    <a:lnTo>
                      <a:pt x="702" y="585"/>
                    </a:lnTo>
                    <a:close/>
                    <a:moveTo>
                      <a:pt x="255" y="688"/>
                    </a:moveTo>
                    <a:lnTo>
                      <a:pt x="236" y="683"/>
                    </a:lnTo>
                    <a:lnTo>
                      <a:pt x="231" y="679"/>
                    </a:lnTo>
                    <a:lnTo>
                      <a:pt x="223" y="682"/>
                    </a:lnTo>
                    <a:lnTo>
                      <a:pt x="214" y="657"/>
                    </a:lnTo>
                    <a:lnTo>
                      <a:pt x="202" y="638"/>
                    </a:lnTo>
                    <a:lnTo>
                      <a:pt x="197" y="649"/>
                    </a:lnTo>
                    <a:lnTo>
                      <a:pt x="191" y="649"/>
                    </a:lnTo>
                    <a:lnTo>
                      <a:pt x="189" y="638"/>
                    </a:lnTo>
                    <a:lnTo>
                      <a:pt x="192" y="630"/>
                    </a:lnTo>
                    <a:lnTo>
                      <a:pt x="191" y="623"/>
                    </a:lnTo>
                    <a:lnTo>
                      <a:pt x="182" y="611"/>
                    </a:lnTo>
                    <a:lnTo>
                      <a:pt x="192" y="605"/>
                    </a:lnTo>
                    <a:lnTo>
                      <a:pt x="198" y="602"/>
                    </a:lnTo>
                    <a:lnTo>
                      <a:pt x="190" y="594"/>
                    </a:lnTo>
                    <a:lnTo>
                      <a:pt x="179" y="582"/>
                    </a:lnTo>
                    <a:lnTo>
                      <a:pt x="166" y="576"/>
                    </a:lnTo>
                    <a:lnTo>
                      <a:pt x="165" y="568"/>
                    </a:lnTo>
                    <a:lnTo>
                      <a:pt x="154" y="553"/>
                    </a:lnTo>
                    <a:lnTo>
                      <a:pt x="134" y="541"/>
                    </a:lnTo>
                    <a:lnTo>
                      <a:pt x="136" y="535"/>
                    </a:lnTo>
                    <a:lnTo>
                      <a:pt x="154" y="544"/>
                    </a:lnTo>
                    <a:lnTo>
                      <a:pt x="163" y="555"/>
                    </a:lnTo>
                    <a:lnTo>
                      <a:pt x="174" y="565"/>
                    </a:lnTo>
                    <a:lnTo>
                      <a:pt x="182" y="574"/>
                    </a:lnTo>
                    <a:lnTo>
                      <a:pt x="195" y="581"/>
                    </a:lnTo>
                    <a:lnTo>
                      <a:pt x="199" y="593"/>
                    </a:lnTo>
                    <a:lnTo>
                      <a:pt x="208" y="600"/>
                    </a:lnTo>
                    <a:lnTo>
                      <a:pt x="214" y="597"/>
                    </a:lnTo>
                    <a:lnTo>
                      <a:pt x="220" y="602"/>
                    </a:lnTo>
                    <a:lnTo>
                      <a:pt x="217" y="608"/>
                    </a:lnTo>
                    <a:lnTo>
                      <a:pt x="205" y="610"/>
                    </a:lnTo>
                    <a:lnTo>
                      <a:pt x="209" y="623"/>
                    </a:lnTo>
                    <a:lnTo>
                      <a:pt x="206" y="633"/>
                    </a:lnTo>
                    <a:lnTo>
                      <a:pt x="227" y="659"/>
                    </a:lnTo>
                    <a:lnTo>
                      <a:pt x="237" y="659"/>
                    </a:lnTo>
                    <a:lnTo>
                      <a:pt x="243" y="663"/>
                    </a:lnTo>
                    <a:lnTo>
                      <a:pt x="242" y="672"/>
                    </a:lnTo>
                    <a:lnTo>
                      <a:pt x="247" y="676"/>
                    </a:lnTo>
                    <a:lnTo>
                      <a:pt x="255" y="683"/>
                    </a:lnTo>
                    <a:lnTo>
                      <a:pt x="255" y="688"/>
                    </a:lnTo>
                    <a:close/>
                  </a:path>
                </a:pathLst>
              </a:custGeom>
              <a:solidFill>
                <a:srgbClr val="F08A25"/>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2" name="Freeform 87"/>
              <p:cNvSpPr>
                <a:spLocks/>
              </p:cNvSpPr>
              <p:nvPr/>
            </p:nvSpPr>
            <p:spPr bwMode="auto">
              <a:xfrm>
                <a:off x="4872" y="3020"/>
                <a:ext cx="125" cy="222"/>
              </a:xfrm>
              <a:custGeom>
                <a:avLst/>
                <a:gdLst/>
                <a:ahLst/>
                <a:cxnLst>
                  <a:cxn ang="0">
                    <a:pos x="108" y="0"/>
                  </a:cxn>
                  <a:cxn ang="0">
                    <a:pos x="99" y="13"/>
                  </a:cxn>
                  <a:cxn ang="0">
                    <a:pos x="78" y="15"/>
                  </a:cxn>
                  <a:cxn ang="0">
                    <a:pos x="70" y="33"/>
                  </a:cxn>
                  <a:cxn ang="0">
                    <a:pos x="57" y="20"/>
                  </a:cxn>
                  <a:cxn ang="0">
                    <a:pos x="50" y="33"/>
                  </a:cxn>
                  <a:cxn ang="0">
                    <a:pos x="40" y="36"/>
                  </a:cxn>
                  <a:cxn ang="0">
                    <a:pos x="30" y="54"/>
                  </a:cxn>
                  <a:cxn ang="0">
                    <a:pos x="16" y="79"/>
                  </a:cxn>
                  <a:cxn ang="0">
                    <a:pos x="2" y="92"/>
                  </a:cxn>
                  <a:cxn ang="0">
                    <a:pos x="2" y="110"/>
                  </a:cxn>
                  <a:cxn ang="0">
                    <a:pos x="8" y="125"/>
                  </a:cxn>
                  <a:cxn ang="0">
                    <a:pos x="2" y="145"/>
                  </a:cxn>
                  <a:cxn ang="0">
                    <a:pos x="6" y="154"/>
                  </a:cxn>
                  <a:cxn ang="0">
                    <a:pos x="9" y="172"/>
                  </a:cxn>
                  <a:cxn ang="0">
                    <a:pos x="14" y="187"/>
                  </a:cxn>
                  <a:cxn ang="0">
                    <a:pos x="22" y="183"/>
                  </a:cxn>
                  <a:cxn ang="0">
                    <a:pos x="21" y="194"/>
                  </a:cxn>
                  <a:cxn ang="0">
                    <a:pos x="14" y="207"/>
                  </a:cxn>
                  <a:cxn ang="0">
                    <a:pos x="15" y="222"/>
                  </a:cxn>
                  <a:cxn ang="0">
                    <a:pos x="34" y="202"/>
                  </a:cxn>
                  <a:cxn ang="0">
                    <a:pos x="28" y="186"/>
                  </a:cxn>
                  <a:cxn ang="0">
                    <a:pos x="34" y="176"/>
                  </a:cxn>
                  <a:cxn ang="0">
                    <a:pos x="51" y="160"/>
                  </a:cxn>
                  <a:cxn ang="0">
                    <a:pos x="66" y="148"/>
                  </a:cxn>
                  <a:cxn ang="0">
                    <a:pos x="62" y="139"/>
                  </a:cxn>
                  <a:cxn ang="0">
                    <a:pos x="76" y="125"/>
                  </a:cxn>
                  <a:cxn ang="0">
                    <a:pos x="88" y="113"/>
                  </a:cxn>
                  <a:cxn ang="0">
                    <a:pos x="74" y="107"/>
                  </a:cxn>
                  <a:cxn ang="0">
                    <a:pos x="72" y="92"/>
                  </a:cxn>
                  <a:cxn ang="0">
                    <a:pos x="70" y="77"/>
                  </a:cxn>
                  <a:cxn ang="0">
                    <a:pos x="74" y="52"/>
                  </a:cxn>
                  <a:cxn ang="0">
                    <a:pos x="87" y="56"/>
                  </a:cxn>
                  <a:cxn ang="0">
                    <a:pos x="94" y="43"/>
                  </a:cxn>
                  <a:cxn ang="0">
                    <a:pos x="98" y="33"/>
                  </a:cxn>
                  <a:cxn ang="0">
                    <a:pos x="108" y="20"/>
                  </a:cxn>
                  <a:cxn ang="0">
                    <a:pos x="108" y="13"/>
                  </a:cxn>
                  <a:cxn ang="0">
                    <a:pos x="122" y="9"/>
                  </a:cxn>
                  <a:cxn ang="0">
                    <a:pos x="123" y="2"/>
                  </a:cxn>
                </a:cxnLst>
                <a:rect l="0" t="0" r="r" b="b"/>
                <a:pathLst>
                  <a:path w="125" h="222">
                    <a:moveTo>
                      <a:pt x="118" y="3"/>
                    </a:moveTo>
                    <a:lnTo>
                      <a:pt x="108" y="0"/>
                    </a:lnTo>
                    <a:lnTo>
                      <a:pt x="101" y="5"/>
                    </a:lnTo>
                    <a:lnTo>
                      <a:pt x="99" y="13"/>
                    </a:lnTo>
                    <a:lnTo>
                      <a:pt x="93" y="18"/>
                    </a:lnTo>
                    <a:lnTo>
                      <a:pt x="78" y="15"/>
                    </a:lnTo>
                    <a:lnTo>
                      <a:pt x="74" y="19"/>
                    </a:lnTo>
                    <a:lnTo>
                      <a:pt x="70" y="33"/>
                    </a:lnTo>
                    <a:lnTo>
                      <a:pt x="62" y="17"/>
                    </a:lnTo>
                    <a:lnTo>
                      <a:pt x="57" y="20"/>
                    </a:lnTo>
                    <a:lnTo>
                      <a:pt x="52" y="24"/>
                    </a:lnTo>
                    <a:lnTo>
                      <a:pt x="50" y="33"/>
                    </a:lnTo>
                    <a:lnTo>
                      <a:pt x="45" y="34"/>
                    </a:lnTo>
                    <a:lnTo>
                      <a:pt x="40" y="36"/>
                    </a:lnTo>
                    <a:lnTo>
                      <a:pt x="33" y="42"/>
                    </a:lnTo>
                    <a:lnTo>
                      <a:pt x="30" y="54"/>
                    </a:lnTo>
                    <a:lnTo>
                      <a:pt x="22" y="69"/>
                    </a:lnTo>
                    <a:lnTo>
                      <a:pt x="16" y="79"/>
                    </a:lnTo>
                    <a:lnTo>
                      <a:pt x="9" y="82"/>
                    </a:lnTo>
                    <a:lnTo>
                      <a:pt x="2" y="92"/>
                    </a:lnTo>
                    <a:lnTo>
                      <a:pt x="0" y="101"/>
                    </a:lnTo>
                    <a:lnTo>
                      <a:pt x="2" y="110"/>
                    </a:lnTo>
                    <a:lnTo>
                      <a:pt x="5" y="120"/>
                    </a:lnTo>
                    <a:lnTo>
                      <a:pt x="8" y="125"/>
                    </a:lnTo>
                    <a:lnTo>
                      <a:pt x="7" y="138"/>
                    </a:lnTo>
                    <a:lnTo>
                      <a:pt x="2" y="145"/>
                    </a:lnTo>
                    <a:lnTo>
                      <a:pt x="1" y="152"/>
                    </a:lnTo>
                    <a:lnTo>
                      <a:pt x="6" y="154"/>
                    </a:lnTo>
                    <a:lnTo>
                      <a:pt x="6" y="169"/>
                    </a:lnTo>
                    <a:lnTo>
                      <a:pt x="9" y="172"/>
                    </a:lnTo>
                    <a:lnTo>
                      <a:pt x="15" y="176"/>
                    </a:lnTo>
                    <a:lnTo>
                      <a:pt x="14" y="187"/>
                    </a:lnTo>
                    <a:lnTo>
                      <a:pt x="16" y="190"/>
                    </a:lnTo>
                    <a:lnTo>
                      <a:pt x="22" y="183"/>
                    </a:lnTo>
                    <a:lnTo>
                      <a:pt x="23" y="189"/>
                    </a:lnTo>
                    <a:lnTo>
                      <a:pt x="21" y="194"/>
                    </a:lnTo>
                    <a:lnTo>
                      <a:pt x="14" y="198"/>
                    </a:lnTo>
                    <a:lnTo>
                      <a:pt x="14" y="207"/>
                    </a:lnTo>
                    <a:lnTo>
                      <a:pt x="7" y="221"/>
                    </a:lnTo>
                    <a:lnTo>
                      <a:pt x="15" y="222"/>
                    </a:lnTo>
                    <a:lnTo>
                      <a:pt x="27" y="213"/>
                    </a:lnTo>
                    <a:lnTo>
                      <a:pt x="34" y="202"/>
                    </a:lnTo>
                    <a:lnTo>
                      <a:pt x="28" y="199"/>
                    </a:lnTo>
                    <a:lnTo>
                      <a:pt x="28" y="186"/>
                    </a:lnTo>
                    <a:lnTo>
                      <a:pt x="38" y="178"/>
                    </a:lnTo>
                    <a:lnTo>
                      <a:pt x="34" y="176"/>
                    </a:lnTo>
                    <a:lnTo>
                      <a:pt x="49" y="164"/>
                    </a:lnTo>
                    <a:lnTo>
                      <a:pt x="51" y="160"/>
                    </a:lnTo>
                    <a:lnTo>
                      <a:pt x="63" y="155"/>
                    </a:lnTo>
                    <a:lnTo>
                      <a:pt x="66" y="148"/>
                    </a:lnTo>
                    <a:lnTo>
                      <a:pt x="62" y="146"/>
                    </a:lnTo>
                    <a:lnTo>
                      <a:pt x="62" y="139"/>
                    </a:lnTo>
                    <a:lnTo>
                      <a:pt x="70" y="127"/>
                    </a:lnTo>
                    <a:lnTo>
                      <a:pt x="76" y="125"/>
                    </a:lnTo>
                    <a:lnTo>
                      <a:pt x="85" y="122"/>
                    </a:lnTo>
                    <a:lnTo>
                      <a:pt x="88" y="113"/>
                    </a:lnTo>
                    <a:lnTo>
                      <a:pt x="80" y="112"/>
                    </a:lnTo>
                    <a:lnTo>
                      <a:pt x="74" y="107"/>
                    </a:lnTo>
                    <a:lnTo>
                      <a:pt x="69" y="97"/>
                    </a:lnTo>
                    <a:lnTo>
                      <a:pt x="72" y="92"/>
                    </a:lnTo>
                    <a:lnTo>
                      <a:pt x="73" y="79"/>
                    </a:lnTo>
                    <a:lnTo>
                      <a:pt x="70" y="77"/>
                    </a:lnTo>
                    <a:lnTo>
                      <a:pt x="73" y="63"/>
                    </a:lnTo>
                    <a:lnTo>
                      <a:pt x="74" y="52"/>
                    </a:lnTo>
                    <a:lnTo>
                      <a:pt x="79" y="56"/>
                    </a:lnTo>
                    <a:lnTo>
                      <a:pt x="87" y="56"/>
                    </a:lnTo>
                    <a:lnTo>
                      <a:pt x="88" y="43"/>
                    </a:lnTo>
                    <a:lnTo>
                      <a:pt x="94" y="43"/>
                    </a:lnTo>
                    <a:lnTo>
                      <a:pt x="94" y="35"/>
                    </a:lnTo>
                    <a:lnTo>
                      <a:pt x="98" y="33"/>
                    </a:lnTo>
                    <a:lnTo>
                      <a:pt x="104" y="29"/>
                    </a:lnTo>
                    <a:lnTo>
                      <a:pt x="108" y="20"/>
                    </a:lnTo>
                    <a:lnTo>
                      <a:pt x="106" y="16"/>
                    </a:lnTo>
                    <a:lnTo>
                      <a:pt x="108" y="13"/>
                    </a:lnTo>
                    <a:lnTo>
                      <a:pt x="115" y="10"/>
                    </a:lnTo>
                    <a:lnTo>
                      <a:pt x="122" y="9"/>
                    </a:lnTo>
                    <a:lnTo>
                      <a:pt x="125" y="6"/>
                    </a:lnTo>
                    <a:lnTo>
                      <a:pt x="123" y="2"/>
                    </a:lnTo>
                    <a:lnTo>
                      <a:pt x="118" y="3"/>
                    </a:lnTo>
                    <a:close/>
                  </a:path>
                </a:pathLst>
              </a:custGeom>
              <a:solidFill>
                <a:srgbClr val="FCEA10"/>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3" name="Freeform 88"/>
              <p:cNvSpPr>
                <a:spLocks/>
              </p:cNvSpPr>
              <p:nvPr/>
            </p:nvSpPr>
            <p:spPr bwMode="auto">
              <a:xfrm>
                <a:off x="4690" y="3155"/>
                <a:ext cx="80" cy="232"/>
              </a:xfrm>
              <a:custGeom>
                <a:avLst/>
                <a:gdLst/>
                <a:ahLst/>
                <a:cxnLst>
                  <a:cxn ang="0">
                    <a:pos x="74" y="2"/>
                  </a:cxn>
                  <a:cxn ang="0">
                    <a:pos x="72" y="0"/>
                  </a:cxn>
                  <a:cxn ang="0">
                    <a:pos x="68" y="3"/>
                  </a:cxn>
                  <a:cxn ang="0">
                    <a:pos x="61" y="12"/>
                  </a:cxn>
                  <a:cxn ang="0">
                    <a:pos x="61" y="21"/>
                  </a:cxn>
                  <a:cxn ang="0">
                    <a:pos x="60" y="28"/>
                  </a:cxn>
                  <a:cxn ang="0">
                    <a:pos x="56" y="31"/>
                  </a:cxn>
                  <a:cxn ang="0">
                    <a:pos x="57" y="37"/>
                  </a:cxn>
                  <a:cxn ang="0">
                    <a:pos x="54" y="48"/>
                  </a:cxn>
                  <a:cxn ang="0">
                    <a:pos x="50" y="58"/>
                  </a:cxn>
                  <a:cxn ang="0">
                    <a:pos x="46" y="66"/>
                  </a:cxn>
                  <a:cxn ang="0">
                    <a:pos x="42" y="71"/>
                  </a:cxn>
                  <a:cxn ang="0">
                    <a:pos x="39" y="80"/>
                  </a:cxn>
                  <a:cxn ang="0">
                    <a:pos x="36" y="93"/>
                  </a:cxn>
                  <a:cxn ang="0">
                    <a:pos x="29" y="93"/>
                  </a:cxn>
                  <a:cxn ang="0">
                    <a:pos x="25" y="96"/>
                  </a:cxn>
                  <a:cxn ang="0">
                    <a:pos x="21" y="108"/>
                  </a:cxn>
                  <a:cxn ang="0">
                    <a:pos x="15" y="120"/>
                  </a:cxn>
                  <a:cxn ang="0">
                    <a:pos x="9" y="137"/>
                  </a:cxn>
                  <a:cxn ang="0">
                    <a:pos x="7" y="147"/>
                  </a:cxn>
                  <a:cxn ang="0">
                    <a:pos x="1" y="158"/>
                  </a:cxn>
                  <a:cxn ang="0">
                    <a:pos x="0" y="165"/>
                  </a:cxn>
                  <a:cxn ang="0">
                    <a:pos x="1" y="185"/>
                  </a:cxn>
                  <a:cxn ang="0">
                    <a:pos x="3" y="187"/>
                  </a:cxn>
                  <a:cxn ang="0">
                    <a:pos x="2" y="219"/>
                  </a:cxn>
                  <a:cxn ang="0">
                    <a:pos x="5" y="222"/>
                  </a:cxn>
                  <a:cxn ang="0">
                    <a:pos x="3" y="232"/>
                  </a:cxn>
                  <a:cxn ang="0">
                    <a:pos x="11" y="225"/>
                  </a:cxn>
                  <a:cxn ang="0">
                    <a:pos x="14" y="214"/>
                  </a:cxn>
                  <a:cxn ang="0">
                    <a:pos x="22" y="197"/>
                  </a:cxn>
                  <a:cxn ang="0">
                    <a:pos x="20" y="191"/>
                  </a:cxn>
                  <a:cxn ang="0">
                    <a:pos x="25" y="180"/>
                  </a:cxn>
                  <a:cxn ang="0">
                    <a:pos x="28" y="167"/>
                  </a:cxn>
                  <a:cxn ang="0">
                    <a:pos x="28" y="159"/>
                  </a:cxn>
                  <a:cxn ang="0">
                    <a:pos x="35" y="152"/>
                  </a:cxn>
                  <a:cxn ang="0">
                    <a:pos x="34" y="148"/>
                  </a:cxn>
                  <a:cxn ang="0">
                    <a:pos x="36" y="137"/>
                  </a:cxn>
                  <a:cxn ang="0">
                    <a:pos x="43" y="107"/>
                  </a:cxn>
                  <a:cxn ang="0">
                    <a:pos x="49" y="106"/>
                  </a:cxn>
                  <a:cxn ang="0">
                    <a:pos x="52" y="99"/>
                  </a:cxn>
                  <a:cxn ang="0">
                    <a:pos x="51" y="93"/>
                  </a:cxn>
                  <a:cxn ang="0">
                    <a:pos x="54" y="88"/>
                  </a:cxn>
                  <a:cxn ang="0">
                    <a:pos x="54" y="75"/>
                  </a:cxn>
                  <a:cxn ang="0">
                    <a:pos x="59" y="70"/>
                  </a:cxn>
                  <a:cxn ang="0">
                    <a:pos x="57" y="63"/>
                  </a:cxn>
                  <a:cxn ang="0">
                    <a:pos x="61" y="63"/>
                  </a:cxn>
                  <a:cxn ang="0">
                    <a:pos x="65" y="49"/>
                  </a:cxn>
                  <a:cxn ang="0">
                    <a:pos x="70" y="37"/>
                  </a:cxn>
                  <a:cxn ang="0">
                    <a:pos x="73" y="35"/>
                  </a:cxn>
                  <a:cxn ang="0">
                    <a:pos x="73" y="22"/>
                  </a:cxn>
                  <a:cxn ang="0">
                    <a:pos x="71" y="18"/>
                  </a:cxn>
                  <a:cxn ang="0">
                    <a:pos x="74" y="12"/>
                  </a:cxn>
                  <a:cxn ang="0">
                    <a:pos x="80" y="8"/>
                  </a:cxn>
                  <a:cxn ang="0">
                    <a:pos x="78" y="1"/>
                  </a:cxn>
                  <a:cxn ang="0">
                    <a:pos x="74" y="2"/>
                  </a:cxn>
                </a:cxnLst>
                <a:rect l="0" t="0" r="r" b="b"/>
                <a:pathLst>
                  <a:path w="80" h="232">
                    <a:moveTo>
                      <a:pt x="74" y="2"/>
                    </a:moveTo>
                    <a:lnTo>
                      <a:pt x="72" y="0"/>
                    </a:lnTo>
                    <a:lnTo>
                      <a:pt x="68" y="3"/>
                    </a:lnTo>
                    <a:lnTo>
                      <a:pt x="61" y="12"/>
                    </a:lnTo>
                    <a:lnTo>
                      <a:pt x="61" y="21"/>
                    </a:lnTo>
                    <a:lnTo>
                      <a:pt x="60" y="28"/>
                    </a:lnTo>
                    <a:lnTo>
                      <a:pt x="56" y="31"/>
                    </a:lnTo>
                    <a:lnTo>
                      <a:pt x="57" y="37"/>
                    </a:lnTo>
                    <a:lnTo>
                      <a:pt x="54" y="48"/>
                    </a:lnTo>
                    <a:lnTo>
                      <a:pt x="50" y="58"/>
                    </a:lnTo>
                    <a:lnTo>
                      <a:pt x="46" y="66"/>
                    </a:lnTo>
                    <a:lnTo>
                      <a:pt x="42" y="71"/>
                    </a:lnTo>
                    <a:lnTo>
                      <a:pt x="39" y="80"/>
                    </a:lnTo>
                    <a:lnTo>
                      <a:pt x="36" y="93"/>
                    </a:lnTo>
                    <a:lnTo>
                      <a:pt x="29" y="93"/>
                    </a:lnTo>
                    <a:lnTo>
                      <a:pt x="25" y="96"/>
                    </a:lnTo>
                    <a:lnTo>
                      <a:pt x="21" y="108"/>
                    </a:lnTo>
                    <a:lnTo>
                      <a:pt x="15" y="120"/>
                    </a:lnTo>
                    <a:lnTo>
                      <a:pt x="9" y="137"/>
                    </a:lnTo>
                    <a:lnTo>
                      <a:pt x="7" y="147"/>
                    </a:lnTo>
                    <a:lnTo>
                      <a:pt x="1" y="158"/>
                    </a:lnTo>
                    <a:lnTo>
                      <a:pt x="0" y="165"/>
                    </a:lnTo>
                    <a:lnTo>
                      <a:pt x="1" y="185"/>
                    </a:lnTo>
                    <a:lnTo>
                      <a:pt x="3" y="187"/>
                    </a:lnTo>
                    <a:lnTo>
                      <a:pt x="2" y="219"/>
                    </a:lnTo>
                    <a:lnTo>
                      <a:pt x="5" y="222"/>
                    </a:lnTo>
                    <a:lnTo>
                      <a:pt x="3" y="232"/>
                    </a:lnTo>
                    <a:lnTo>
                      <a:pt x="11" y="225"/>
                    </a:lnTo>
                    <a:lnTo>
                      <a:pt x="14" y="214"/>
                    </a:lnTo>
                    <a:lnTo>
                      <a:pt x="22" y="197"/>
                    </a:lnTo>
                    <a:lnTo>
                      <a:pt x="20" y="191"/>
                    </a:lnTo>
                    <a:lnTo>
                      <a:pt x="25" y="180"/>
                    </a:lnTo>
                    <a:lnTo>
                      <a:pt x="28" y="167"/>
                    </a:lnTo>
                    <a:lnTo>
                      <a:pt x="28" y="159"/>
                    </a:lnTo>
                    <a:lnTo>
                      <a:pt x="35" y="152"/>
                    </a:lnTo>
                    <a:lnTo>
                      <a:pt x="34" y="148"/>
                    </a:lnTo>
                    <a:lnTo>
                      <a:pt x="36" y="137"/>
                    </a:lnTo>
                    <a:lnTo>
                      <a:pt x="43" y="107"/>
                    </a:lnTo>
                    <a:lnTo>
                      <a:pt x="49" y="106"/>
                    </a:lnTo>
                    <a:lnTo>
                      <a:pt x="52" y="99"/>
                    </a:lnTo>
                    <a:lnTo>
                      <a:pt x="51" y="93"/>
                    </a:lnTo>
                    <a:lnTo>
                      <a:pt x="54" y="88"/>
                    </a:lnTo>
                    <a:lnTo>
                      <a:pt x="54" y="75"/>
                    </a:lnTo>
                    <a:lnTo>
                      <a:pt x="59" y="70"/>
                    </a:lnTo>
                    <a:lnTo>
                      <a:pt x="57" y="63"/>
                    </a:lnTo>
                    <a:lnTo>
                      <a:pt x="61" y="63"/>
                    </a:lnTo>
                    <a:lnTo>
                      <a:pt x="65" y="49"/>
                    </a:lnTo>
                    <a:lnTo>
                      <a:pt x="70" y="37"/>
                    </a:lnTo>
                    <a:lnTo>
                      <a:pt x="73" y="35"/>
                    </a:lnTo>
                    <a:lnTo>
                      <a:pt x="73" y="22"/>
                    </a:lnTo>
                    <a:lnTo>
                      <a:pt x="71" y="18"/>
                    </a:lnTo>
                    <a:lnTo>
                      <a:pt x="74" y="12"/>
                    </a:lnTo>
                    <a:lnTo>
                      <a:pt x="80" y="8"/>
                    </a:lnTo>
                    <a:lnTo>
                      <a:pt x="78" y="1"/>
                    </a:lnTo>
                    <a:lnTo>
                      <a:pt x="74" y="2"/>
                    </a:lnTo>
                    <a:close/>
                  </a:path>
                </a:pathLst>
              </a:custGeom>
              <a:solidFill>
                <a:srgbClr val="FCEA10"/>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4" name="Freeform 89"/>
              <p:cNvSpPr>
                <a:spLocks/>
              </p:cNvSpPr>
              <p:nvPr/>
            </p:nvSpPr>
            <p:spPr bwMode="auto">
              <a:xfrm>
                <a:off x="4576" y="3001"/>
                <a:ext cx="153" cy="364"/>
              </a:xfrm>
              <a:custGeom>
                <a:avLst/>
                <a:gdLst/>
                <a:ahLst/>
                <a:cxnLst>
                  <a:cxn ang="0">
                    <a:pos x="121" y="265"/>
                  </a:cxn>
                  <a:cxn ang="0">
                    <a:pos x="122" y="239"/>
                  </a:cxn>
                  <a:cxn ang="0">
                    <a:pos x="135" y="205"/>
                  </a:cxn>
                  <a:cxn ang="0">
                    <a:pos x="126" y="180"/>
                  </a:cxn>
                  <a:cxn ang="0">
                    <a:pos x="130" y="153"/>
                  </a:cxn>
                  <a:cxn ang="0">
                    <a:pos x="145" y="130"/>
                  </a:cxn>
                  <a:cxn ang="0">
                    <a:pos x="143" y="111"/>
                  </a:cxn>
                  <a:cxn ang="0">
                    <a:pos x="140" y="103"/>
                  </a:cxn>
                  <a:cxn ang="0">
                    <a:pos x="145" y="86"/>
                  </a:cxn>
                  <a:cxn ang="0">
                    <a:pos x="128" y="58"/>
                  </a:cxn>
                  <a:cxn ang="0">
                    <a:pos x="151" y="55"/>
                  </a:cxn>
                  <a:cxn ang="0">
                    <a:pos x="144" y="34"/>
                  </a:cxn>
                  <a:cxn ang="0">
                    <a:pos x="125" y="8"/>
                  </a:cxn>
                  <a:cxn ang="0">
                    <a:pos x="101" y="4"/>
                  </a:cxn>
                  <a:cxn ang="0">
                    <a:pos x="90" y="8"/>
                  </a:cxn>
                  <a:cxn ang="0">
                    <a:pos x="80" y="13"/>
                  </a:cxn>
                  <a:cxn ang="0">
                    <a:pos x="81" y="35"/>
                  </a:cxn>
                  <a:cxn ang="0">
                    <a:pos x="79" y="57"/>
                  </a:cxn>
                  <a:cxn ang="0">
                    <a:pos x="56" y="65"/>
                  </a:cxn>
                  <a:cxn ang="0">
                    <a:pos x="36" y="57"/>
                  </a:cxn>
                  <a:cxn ang="0">
                    <a:pos x="23" y="70"/>
                  </a:cxn>
                  <a:cxn ang="0">
                    <a:pos x="12" y="80"/>
                  </a:cxn>
                  <a:cxn ang="0">
                    <a:pos x="20" y="93"/>
                  </a:cxn>
                  <a:cxn ang="0">
                    <a:pos x="33" y="121"/>
                  </a:cxn>
                  <a:cxn ang="0">
                    <a:pos x="30" y="131"/>
                  </a:cxn>
                  <a:cxn ang="0">
                    <a:pos x="20" y="140"/>
                  </a:cxn>
                  <a:cxn ang="0">
                    <a:pos x="19" y="154"/>
                  </a:cxn>
                  <a:cxn ang="0">
                    <a:pos x="15" y="175"/>
                  </a:cxn>
                  <a:cxn ang="0">
                    <a:pos x="25" y="190"/>
                  </a:cxn>
                  <a:cxn ang="0">
                    <a:pos x="37" y="209"/>
                  </a:cxn>
                  <a:cxn ang="0">
                    <a:pos x="56" y="232"/>
                  </a:cxn>
                  <a:cxn ang="0">
                    <a:pos x="34" y="248"/>
                  </a:cxn>
                  <a:cxn ang="0">
                    <a:pos x="20" y="248"/>
                  </a:cxn>
                  <a:cxn ang="0">
                    <a:pos x="11" y="270"/>
                  </a:cxn>
                  <a:cxn ang="0">
                    <a:pos x="9" y="292"/>
                  </a:cxn>
                  <a:cxn ang="0">
                    <a:pos x="5" y="316"/>
                  </a:cxn>
                  <a:cxn ang="0">
                    <a:pos x="0" y="327"/>
                  </a:cxn>
                  <a:cxn ang="0">
                    <a:pos x="14" y="321"/>
                  </a:cxn>
                  <a:cxn ang="0">
                    <a:pos x="34" y="331"/>
                  </a:cxn>
                  <a:cxn ang="0">
                    <a:pos x="43" y="344"/>
                  </a:cxn>
                  <a:cxn ang="0">
                    <a:pos x="67" y="361"/>
                  </a:cxn>
                  <a:cxn ang="0">
                    <a:pos x="82" y="346"/>
                  </a:cxn>
                  <a:cxn ang="0">
                    <a:pos x="93" y="319"/>
                  </a:cxn>
                  <a:cxn ang="0">
                    <a:pos x="98" y="302"/>
                  </a:cxn>
                  <a:cxn ang="0">
                    <a:pos x="115" y="271"/>
                  </a:cxn>
                </a:cxnLst>
                <a:rect l="0" t="0" r="r" b="b"/>
                <a:pathLst>
                  <a:path w="153" h="364">
                    <a:moveTo>
                      <a:pt x="120" y="274"/>
                    </a:moveTo>
                    <a:lnTo>
                      <a:pt x="124" y="271"/>
                    </a:lnTo>
                    <a:lnTo>
                      <a:pt x="121" y="265"/>
                    </a:lnTo>
                    <a:lnTo>
                      <a:pt x="116" y="268"/>
                    </a:lnTo>
                    <a:lnTo>
                      <a:pt x="120" y="249"/>
                    </a:lnTo>
                    <a:lnTo>
                      <a:pt x="122" y="239"/>
                    </a:lnTo>
                    <a:lnTo>
                      <a:pt x="122" y="230"/>
                    </a:lnTo>
                    <a:lnTo>
                      <a:pt x="125" y="219"/>
                    </a:lnTo>
                    <a:lnTo>
                      <a:pt x="135" y="205"/>
                    </a:lnTo>
                    <a:lnTo>
                      <a:pt x="126" y="201"/>
                    </a:lnTo>
                    <a:lnTo>
                      <a:pt x="122" y="188"/>
                    </a:lnTo>
                    <a:lnTo>
                      <a:pt x="126" y="180"/>
                    </a:lnTo>
                    <a:lnTo>
                      <a:pt x="124" y="170"/>
                    </a:lnTo>
                    <a:lnTo>
                      <a:pt x="133" y="164"/>
                    </a:lnTo>
                    <a:lnTo>
                      <a:pt x="130" y="153"/>
                    </a:lnTo>
                    <a:lnTo>
                      <a:pt x="138" y="153"/>
                    </a:lnTo>
                    <a:lnTo>
                      <a:pt x="142" y="142"/>
                    </a:lnTo>
                    <a:lnTo>
                      <a:pt x="145" y="130"/>
                    </a:lnTo>
                    <a:lnTo>
                      <a:pt x="143" y="123"/>
                    </a:lnTo>
                    <a:lnTo>
                      <a:pt x="134" y="112"/>
                    </a:lnTo>
                    <a:lnTo>
                      <a:pt x="143" y="111"/>
                    </a:lnTo>
                    <a:lnTo>
                      <a:pt x="148" y="107"/>
                    </a:lnTo>
                    <a:lnTo>
                      <a:pt x="148" y="100"/>
                    </a:lnTo>
                    <a:lnTo>
                      <a:pt x="140" y="103"/>
                    </a:lnTo>
                    <a:lnTo>
                      <a:pt x="137" y="98"/>
                    </a:lnTo>
                    <a:lnTo>
                      <a:pt x="139" y="91"/>
                    </a:lnTo>
                    <a:lnTo>
                      <a:pt x="145" y="86"/>
                    </a:lnTo>
                    <a:lnTo>
                      <a:pt x="145" y="77"/>
                    </a:lnTo>
                    <a:lnTo>
                      <a:pt x="138" y="71"/>
                    </a:lnTo>
                    <a:lnTo>
                      <a:pt x="128" y="58"/>
                    </a:lnTo>
                    <a:lnTo>
                      <a:pt x="136" y="48"/>
                    </a:lnTo>
                    <a:lnTo>
                      <a:pt x="144" y="50"/>
                    </a:lnTo>
                    <a:lnTo>
                      <a:pt x="151" y="55"/>
                    </a:lnTo>
                    <a:lnTo>
                      <a:pt x="153" y="43"/>
                    </a:lnTo>
                    <a:lnTo>
                      <a:pt x="151" y="29"/>
                    </a:lnTo>
                    <a:lnTo>
                      <a:pt x="144" y="34"/>
                    </a:lnTo>
                    <a:lnTo>
                      <a:pt x="134" y="33"/>
                    </a:lnTo>
                    <a:lnTo>
                      <a:pt x="128" y="10"/>
                    </a:lnTo>
                    <a:lnTo>
                      <a:pt x="125" y="8"/>
                    </a:lnTo>
                    <a:lnTo>
                      <a:pt x="121" y="16"/>
                    </a:lnTo>
                    <a:lnTo>
                      <a:pt x="110" y="0"/>
                    </a:lnTo>
                    <a:lnTo>
                      <a:pt x="101" y="4"/>
                    </a:lnTo>
                    <a:lnTo>
                      <a:pt x="97" y="0"/>
                    </a:lnTo>
                    <a:lnTo>
                      <a:pt x="91" y="6"/>
                    </a:lnTo>
                    <a:lnTo>
                      <a:pt x="90" y="8"/>
                    </a:lnTo>
                    <a:lnTo>
                      <a:pt x="92" y="17"/>
                    </a:lnTo>
                    <a:lnTo>
                      <a:pt x="82" y="19"/>
                    </a:lnTo>
                    <a:lnTo>
                      <a:pt x="80" y="13"/>
                    </a:lnTo>
                    <a:lnTo>
                      <a:pt x="72" y="13"/>
                    </a:lnTo>
                    <a:lnTo>
                      <a:pt x="71" y="21"/>
                    </a:lnTo>
                    <a:lnTo>
                      <a:pt x="81" y="35"/>
                    </a:lnTo>
                    <a:lnTo>
                      <a:pt x="76" y="39"/>
                    </a:lnTo>
                    <a:lnTo>
                      <a:pt x="81" y="57"/>
                    </a:lnTo>
                    <a:lnTo>
                      <a:pt x="79" y="57"/>
                    </a:lnTo>
                    <a:lnTo>
                      <a:pt x="73" y="58"/>
                    </a:lnTo>
                    <a:lnTo>
                      <a:pt x="63" y="68"/>
                    </a:lnTo>
                    <a:lnTo>
                      <a:pt x="56" y="65"/>
                    </a:lnTo>
                    <a:lnTo>
                      <a:pt x="48" y="69"/>
                    </a:lnTo>
                    <a:lnTo>
                      <a:pt x="46" y="61"/>
                    </a:lnTo>
                    <a:lnTo>
                      <a:pt x="36" y="57"/>
                    </a:lnTo>
                    <a:lnTo>
                      <a:pt x="28" y="59"/>
                    </a:lnTo>
                    <a:lnTo>
                      <a:pt x="29" y="65"/>
                    </a:lnTo>
                    <a:lnTo>
                      <a:pt x="23" y="70"/>
                    </a:lnTo>
                    <a:lnTo>
                      <a:pt x="21" y="79"/>
                    </a:lnTo>
                    <a:lnTo>
                      <a:pt x="14" y="77"/>
                    </a:lnTo>
                    <a:lnTo>
                      <a:pt x="12" y="80"/>
                    </a:lnTo>
                    <a:lnTo>
                      <a:pt x="11" y="88"/>
                    </a:lnTo>
                    <a:lnTo>
                      <a:pt x="12" y="92"/>
                    </a:lnTo>
                    <a:lnTo>
                      <a:pt x="20" y="93"/>
                    </a:lnTo>
                    <a:lnTo>
                      <a:pt x="37" y="107"/>
                    </a:lnTo>
                    <a:lnTo>
                      <a:pt x="28" y="117"/>
                    </a:lnTo>
                    <a:lnTo>
                      <a:pt x="33" y="121"/>
                    </a:lnTo>
                    <a:lnTo>
                      <a:pt x="35" y="128"/>
                    </a:lnTo>
                    <a:lnTo>
                      <a:pt x="34" y="128"/>
                    </a:lnTo>
                    <a:lnTo>
                      <a:pt x="30" y="131"/>
                    </a:lnTo>
                    <a:lnTo>
                      <a:pt x="30" y="143"/>
                    </a:lnTo>
                    <a:lnTo>
                      <a:pt x="23" y="138"/>
                    </a:lnTo>
                    <a:lnTo>
                      <a:pt x="20" y="140"/>
                    </a:lnTo>
                    <a:lnTo>
                      <a:pt x="20" y="151"/>
                    </a:lnTo>
                    <a:lnTo>
                      <a:pt x="20" y="151"/>
                    </a:lnTo>
                    <a:lnTo>
                      <a:pt x="19" y="154"/>
                    </a:lnTo>
                    <a:lnTo>
                      <a:pt x="20" y="164"/>
                    </a:lnTo>
                    <a:lnTo>
                      <a:pt x="15" y="167"/>
                    </a:lnTo>
                    <a:lnTo>
                      <a:pt x="15" y="175"/>
                    </a:lnTo>
                    <a:lnTo>
                      <a:pt x="19" y="177"/>
                    </a:lnTo>
                    <a:lnTo>
                      <a:pt x="22" y="187"/>
                    </a:lnTo>
                    <a:lnTo>
                      <a:pt x="25" y="190"/>
                    </a:lnTo>
                    <a:lnTo>
                      <a:pt x="24" y="197"/>
                    </a:lnTo>
                    <a:lnTo>
                      <a:pt x="33" y="200"/>
                    </a:lnTo>
                    <a:lnTo>
                      <a:pt x="37" y="209"/>
                    </a:lnTo>
                    <a:lnTo>
                      <a:pt x="44" y="212"/>
                    </a:lnTo>
                    <a:lnTo>
                      <a:pt x="52" y="223"/>
                    </a:lnTo>
                    <a:lnTo>
                      <a:pt x="56" y="232"/>
                    </a:lnTo>
                    <a:lnTo>
                      <a:pt x="52" y="245"/>
                    </a:lnTo>
                    <a:lnTo>
                      <a:pt x="39" y="247"/>
                    </a:lnTo>
                    <a:lnTo>
                      <a:pt x="34" y="248"/>
                    </a:lnTo>
                    <a:lnTo>
                      <a:pt x="23" y="244"/>
                    </a:lnTo>
                    <a:lnTo>
                      <a:pt x="20" y="245"/>
                    </a:lnTo>
                    <a:lnTo>
                      <a:pt x="20" y="248"/>
                    </a:lnTo>
                    <a:lnTo>
                      <a:pt x="25" y="260"/>
                    </a:lnTo>
                    <a:lnTo>
                      <a:pt x="23" y="268"/>
                    </a:lnTo>
                    <a:lnTo>
                      <a:pt x="11" y="270"/>
                    </a:lnTo>
                    <a:lnTo>
                      <a:pt x="4" y="273"/>
                    </a:lnTo>
                    <a:lnTo>
                      <a:pt x="10" y="284"/>
                    </a:lnTo>
                    <a:lnTo>
                      <a:pt x="9" y="292"/>
                    </a:lnTo>
                    <a:lnTo>
                      <a:pt x="10" y="299"/>
                    </a:lnTo>
                    <a:lnTo>
                      <a:pt x="4" y="307"/>
                    </a:lnTo>
                    <a:lnTo>
                      <a:pt x="5" y="316"/>
                    </a:lnTo>
                    <a:lnTo>
                      <a:pt x="4" y="317"/>
                    </a:lnTo>
                    <a:lnTo>
                      <a:pt x="1" y="319"/>
                    </a:lnTo>
                    <a:lnTo>
                      <a:pt x="0" y="327"/>
                    </a:lnTo>
                    <a:lnTo>
                      <a:pt x="6" y="326"/>
                    </a:lnTo>
                    <a:lnTo>
                      <a:pt x="13" y="328"/>
                    </a:lnTo>
                    <a:lnTo>
                      <a:pt x="14" y="321"/>
                    </a:lnTo>
                    <a:lnTo>
                      <a:pt x="25" y="326"/>
                    </a:lnTo>
                    <a:lnTo>
                      <a:pt x="28" y="331"/>
                    </a:lnTo>
                    <a:lnTo>
                      <a:pt x="34" y="331"/>
                    </a:lnTo>
                    <a:lnTo>
                      <a:pt x="36" y="337"/>
                    </a:lnTo>
                    <a:lnTo>
                      <a:pt x="38" y="342"/>
                    </a:lnTo>
                    <a:lnTo>
                      <a:pt x="43" y="344"/>
                    </a:lnTo>
                    <a:lnTo>
                      <a:pt x="51" y="358"/>
                    </a:lnTo>
                    <a:lnTo>
                      <a:pt x="56" y="361"/>
                    </a:lnTo>
                    <a:lnTo>
                      <a:pt x="67" y="361"/>
                    </a:lnTo>
                    <a:lnTo>
                      <a:pt x="70" y="364"/>
                    </a:lnTo>
                    <a:lnTo>
                      <a:pt x="79" y="360"/>
                    </a:lnTo>
                    <a:lnTo>
                      <a:pt x="82" y="346"/>
                    </a:lnTo>
                    <a:lnTo>
                      <a:pt x="85" y="333"/>
                    </a:lnTo>
                    <a:lnTo>
                      <a:pt x="91" y="328"/>
                    </a:lnTo>
                    <a:lnTo>
                      <a:pt x="93" y="319"/>
                    </a:lnTo>
                    <a:lnTo>
                      <a:pt x="97" y="317"/>
                    </a:lnTo>
                    <a:lnTo>
                      <a:pt x="97" y="308"/>
                    </a:lnTo>
                    <a:lnTo>
                      <a:pt x="98" y="302"/>
                    </a:lnTo>
                    <a:lnTo>
                      <a:pt x="102" y="292"/>
                    </a:lnTo>
                    <a:lnTo>
                      <a:pt x="111" y="290"/>
                    </a:lnTo>
                    <a:lnTo>
                      <a:pt x="115" y="271"/>
                    </a:lnTo>
                    <a:lnTo>
                      <a:pt x="120" y="274"/>
                    </a:lnTo>
                    <a:close/>
                  </a:path>
                </a:pathLst>
              </a:custGeom>
              <a:solidFill>
                <a:srgbClr val="FCEA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5" name="Freeform 90"/>
              <p:cNvSpPr>
                <a:spLocks/>
              </p:cNvSpPr>
              <p:nvPr/>
            </p:nvSpPr>
            <p:spPr bwMode="auto">
              <a:xfrm>
                <a:off x="4472" y="3328"/>
                <a:ext cx="182" cy="98"/>
              </a:xfrm>
              <a:custGeom>
                <a:avLst/>
                <a:gdLst/>
                <a:ahLst/>
                <a:cxnLst>
                  <a:cxn ang="0">
                    <a:pos x="158" y="38"/>
                  </a:cxn>
                  <a:cxn ang="0">
                    <a:pos x="145" y="20"/>
                  </a:cxn>
                  <a:cxn ang="0">
                    <a:pos x="136" y="12"/>
                  </a:cxn>
                  <a:cxn ang="0">
                    <a:pos x="129" y="8"/>
                  </a:cxn>
                  <a:cxn ang="0">
                    <a:pos x="122" y="0"/>
                  </a:cxn>
                  <a:cxn ang="0">
                    <a:pos x="110" y="3"/>
                  </a:cxn>
                  <a:cxn ang="0">
                    <a:pos x="98" y="10"/>
                  </a:cxn>
                  <a:cxn ang="0">
                    <a:pos x="89" y="8"/>
                  </a:cxn>
                  <a:cxn ang="0">
                    <a:pos x="79" y="15"/>
                  </a:cxn>
                  <a:cxn ang="0">
                    <a:pos x="78" y="10"/>
                  </a:cxn>
                  <a:cxn ang="0">
                    <a:pos x="64" y="14"/>
                  </a:cxn>
                  <a:cxn ang="0">
                    <a:pos x="53" y="30"/>
                  </a:cxn>
                  <a:cxn ang="0">
                    <a:pos x="32" y="23"/>
                  </a:cxn>
                  <a:cxn ang="0">
                    <a:pos x="20" y="10"/>
                  </a:cxn>
                  <a:cxn ang="0">
                    <a:pos x="8" y="20"/>
                  </a:cxn>
                  <a:cxn ang="0">
                    <a:pos x="0" y="31"/>
                  </a:cxn>
                  <a:cxn ang="0">
                    <a:pos x="3" y="44"/>
                  </a:cxn>
                  <a:cxn ang="0">
                    <a:pos x="9" y="53"/>
                  </a:cxn>
                  <a:cxn ang="0">
                    <a:pos x="20" y="59"/>
                  </a:cxn>
                  <a:cxn ang="0">
                    <a:pos x="21" y="83"/>
                  </a:cxn>
                  <a:cxn ang="0">
                    <a:pos x="15" y="91"/>
                  </a:cxn>
                  <a:cxn ang="0">
                    <a:pos x="27" y="98"/>
                  </a:cxn>
                  <a:cxn ang="0">
                    <a:pos x="41" y="92"/>
                  </a:cxn>
                  <a:cxn ang="0">
                    <a:pos x="30" y="75"/>
                  </a:cxn>
                  <a:cxn ang="0">
                    <a:pos x="36" y="68"/>
                  </a:cxn>
                  <a:cxn ang="0">
                    <a:pos x="49" y="67"/>
                  </a:cxn>
                  <a:cxn ang="0">
                    <a:pos x="68" y="66"/>
                  </a:cxn>
                  <a:cxn ang="0">
                    <a:pos x="76" y="66"/>
                  </a:cxn>
                  <a:cxn ang="0">
                    <a:pos x="94" y="65"/>
                  </a:cxn>
                  <a:cxn ang="0">
                    <a:pos x="100" y="73"/>
                  </a:cxn>
                  <a:cxn ang="0">
                    <a:pos x="111" y="63"/>
                  </a:cxn>
                  <a:cxn ang="0">
                    <a:pos x="121" y="64"/>
                  </a:cxn>
                  <a:cxn ang="0">
                    <a:pos x="131" y="64"/>
                  </a:cxn>
                  <a:cxn ang="0">
                    <a:pos x="148" y="67"/>
                  </a:cxn>
                  <a:cxn ang="0">
                    <a:pos x="139" y="80"/>
                  </a:cxn>
                  <a:cxn ang="0">
                    <a:pos x="153" y="77"/>
                  </a:cxn>
                  <a:cxn ang="0">
                    <a:pos x="167" y="68"/>
                  </a:cxn>
                  <a:cxn ang="0">
                    <a:pos x="177" y="52"/>
                  </a:cxn>
                  <a:cxn ang="0">
                    <a:pos x="174" y="41"/>
                  </a:cxn>
                </a:cxnLst>
                <a:rect l="0" t="0" r="r" b="b"/>
                <a:pathLst>
                  <a:path w="182" h="98">
                    <a:moveTo>
                      <a:pt x="169" y="37"/>
                    </a:moveTo>
                    <a:lnTo>
                      <a:pt x="158" y="38"/>
                    </a:lnTo>
                    <a:lnTo>
                      <a:pt x="152" y="33"/>
                    </a:lnTo>
                    <a:lnTo>
                      <a:pt x="145" y="20"/>
                    </a:lnTo>
                    <a:lnTo>
                      <a:pt x="139" y="18"/>
                    </a:lnTo>
                    <a:lnTo>
                      <a:pt x="136" y="12"/>
                    </a:lnTo>
                    <a:lnTo>
                      <a:pt x="134" y="8"/>
                    </a:lnTo>
                    <a:lnTo>
                      <a:pt x="129" y="8"/>
                    </a:lnTo>
                    <a:lnTo>
                      <a:pt x="126" y="2"/>
                    </a:lnTo>
                    <a:lnTo>
                      <a:pt x="122" y="0"/>
                    </a:lnTo>
                    <a:lnTo>
                      <a:pt x="121" y="7"/>
                    </a:lnTo>
                    <a:lnTo>
                      <a:pt x="110" y="3"/>
                    </a:lnTo>
                    <a:lnTo>
                      <a:pt x="103" y="4"/>
                    </a:lnTo>
                    <a:lnTo>
                      <a:pt x="98" y="10"/>
                    </a:lnTo>
                    <a:lnTo>
                      <a:pt x="93" y="6"/>
                    </a:lnTo>
                    <a:lnTo>
                      <a:pt x="89" y="8"/>
                    </a:lnTo>
                    <a:lnTo>
                      <a:pt x="88" y="15"/>
                    </a:lnTo>
                    <a:lnTo>
                      <a:pt x="79" y="15"/>
                    </a:lnTo>
                    <a:lnTo>
                      <a:pt x="79" y="12"/>
                    </a:lnTo>
                    <a:lnTo>
                      <a:pt x="78" y="10"/>
                    </a:lnTo>
                    <a:lnTo>
                      <a:pt x="68" y="10"/>
                    </a:lnTo>
                    <a:lnTo>
                      <a:pt x="64" y="14"/>
                    </a:lnTo>
                    <a:lnTo>
                      <a:pt x="58" y="24"/>
                    </a:lnTo>
                    <a:lnTo>
                      <a:pt x="53" y="30"/>
                    </a:lnTo>
                    <a:lnTo>
                      <a:pt x="43" y="25"/>
                    </a:lnTo>
                    <a:lnTo>
                      <a:pt x="32" y="23"/>
                    </a:lnTo>
                    <a:lnTo>
                      <a:pt x="27" y="21"/>
                    </a:lnTo>
                    <a:lnTo>
                      <a:pt x="20" y="10"/>
                    </a:lnTo>
                    <a:lnTo>
                      <a:pt x="14" y="9"/>
                    </a:lnTo>
                    <a:lnTo>
                      <a:pt x="8" y="20"/>
                    </a:lnTo>
                    <a:lnTo>
                      <a:pt x="2" y="22"/>
                    </a:lnTo>
                    <a:lnTo>
                      <a:pt x="0" y="31"/>
                    </a:lnTo>
                    <a:lnTo>
                      <a:pt x="1" y="37"/>
                    </a:lnTo>
                    <a:lnTo>
                      <a:pt x="3" y="44"/>
                    </a:lnTo>
                    <a:lnTo>
                      <a:pt x="5" y="51"/>
                    </a:lnTo>
                    <a:lnTo>
                      <a:pt x="9" y="53"/>
                    </a:lnTo>
                    <a:lnTo>
                      <a:pt x="16" y="52"/>
                    </a:lnTo>
                    <a:lnTo>
                      <a:pt x="20" y="59"/>
                    </a:lnTo>
                    <a:lnTo>
                      <a:pt x="22" y="83"/>
                    </a:lnTo>
                    <a:lnTo>
                      <a:pt x="21" y="83"/>
                    </a:lnTo>
                    <a:lnTo>
                      <a:pt x="16" y="85"/>
                    </a:lnTo>
                    <a:lnTo>
                      <a:pt x="15" y="91"/>
                    </a:lnTo>
                    <a:lnTo>
                      <a:pt x="22" y="95"/>
                    </a:lnTo>
                    <a:lnTo>
                      <a:pt x="27" y="98"/>
                    </a:lnTo>
                    <a:lnTo>
                      <a:pt x="35" y="98"/>
                    </a:lnTo>
                    <a:lnTo>
                      <a:pt x="41" y="92"/>
                    </a:lnTo>
                    <a:lnTo>
                      <a:pt x="35" y="84"/>
                    </a:lnTo>
                    <a:lnTo>
                      <a:pt x="30" y="75"/>
                    </a:lnTo>
                    <a:lnTo>
                      <a:pt x="30" y="67"/>
                    </a:lnTo>
                    <a:lnTo>
                      <a:pt x="36" y="68"/>
                    </a:lnTo>
                    <a:lnTo>
                      <a:pt x="40" y="68"/>
                    </a:lnTo>
                    <a:lnTo>
                      <a:pt x="49" y="67"/>
                    </a:lnTo>
                    <a:lnTo>
                      <a:pt x="60" y="67"/>
                    </a:lnTo>
                    <a:lnTo>
                      <a:pt x="68" y="66"/>
                    </a:lnTo>
                    <a:lnTo>
                      <a:pt x="72" y="62"/>
                    </a:lnTo>
                    <a:lnTo>
                      <a:pt x="76" y="66"/>
                    </a:lnTo>
                    <a:lnTo>
                      <a:pt x="84" y="67"/>
                    </a:lnTo>
                    <a:lnTo>
                      <a:pt x="94" y="65"/>
                    </a:lnTo>
                    <a:lnTo>
                      <a:pt x="98" y="64"/>
                    </a:lnTo>
                    <a:lnTo>
                      <a:pt x="100" y="73"/>
                    </a:lnTo>
                    <a:lnTo>
                      <a:pt x="109" y="68"/>
                    </a:lnTo>
                    <a:lnTo>
                      <a:pt x="111" y="63"/>
                    </a:lnTo>
                    <a:lnTo>
                      <a:pt x="116" y="68"/>
                    </a:lnTo>
                    <a:lnTo>
                      <a:pt x="121" y="64"/>
                    </a:lnTo>
                    <a:lnTo>
                      <a:pt x="128" y="62"/>
                    </a:lnTo>
                    <a:lnTo>
                      <a:pt x="131" y="64"/>
                    </a:lnTo>
                    <a:lnTo>
                      <a:pt x="142" y="62"/>
                    </a:lnTo>
                    <a:lnTo>
                      <a:pt x="148" y="67"/>
                    </a:lnTo>
                    <a:lnTo>
                      <a:pt x="146" y="73"/>
                    </a:lnTo>
                    <a:lnTo>
                      <a:pt x="139" y="80"/>
                    </a:lnTo>
                    <a:lnTo>
                      <a:pt x="144" y="81"/>
                    </a:lnTo>
                    <a:lnTo>
                      <a:pt x="153" y="77"/>
                    </a:lnTo>
                    <a:lnTo>
                      <a:pt x="160" y="83"/>
                    </a:lnTo>
                    <a:lnTo>
                      <a:pt x="167" y="68"/>
                    </a:lnTo>
                    <a:lnTo>
                      <a:pt x="172" y="65"/>
                    </a:lnTo>
                    <a:lnTo>
                      <a:pt x="177" y="52"/>
                    </a:lnTo>
                    <a:lnTo>
                      <a:pt x="182" y="37"/>
                    </a:lnTo>
                    <a:lnTo>
                      <a:pt x="174" y="41"/>
                    </a:lnTo>
                    <a:lnTo>
                      <a:pt x="169" y="37"/>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6" name="Freeform 91"/>
              <p:cNvSpPr>
                <a:spLocks/>
              </p:cNvSpPr>
              <p:nvPr/>
            </p:nvSpPr>
            <p:spPr bwMode="auto">
              <a:xfrm>
                <a:off x="4256" y="3321"/>
                <a:ext cx="233" cy="233"/>
              </a:xfrm>
              <a:custGeom>
                <a:avLst/>
                <a:gdLst/>
                <a:ahLst/>
                <a:cxnLst>
                  <a:cxn ang="0">
                    <a:pos x="225" y="65"/>
                  </a:cxn>
                  <a:cxn ang="0">
                    <a:pos x="214" y="45"/>
                  </a:cxn>
                  <a:cxn ang="0">
                    <a:pos x="222" y="24"/>
                  </a:cxn>
                  <a:cxn ang="0">
                    <a:pos x="200" y="7"/>
                  </a:cxn>
                  <a:cxn ang="0">
                    <a:pos x="182" y="0"/>
                  </a:cxn>
                  <a:cxn ang="0">
                    <a:pos x="174" y="13"/>
                  </a:cxn>
                  <a:cxn ang="0">
                    <a:pos x="149" y="16"/>
                  </a:cxn>
                  <a:cxn ang="0">
                    <a:pos x="114" y="23"/>
                  </a:cxn>
                  <a:cxn ang="0">
                    <a:pos x="107" y="22"/>
                  </a:cxn>
                  <a:cxn ang="0">
                    <a:pos x="88" y="32"/>
                  </a:cxn>
                  <a:cxn ang="0">
                    <a:pos x="58" y="30"/>
                  </a:cxn>
                  <a:cxn ang="0">
                    <a:pos x="48" y="13"/>
                  </a:cxn>
                  <a:cxn ang="0">
                    <a:pos x="32" y="7"/>
                  </a:cxn>
                  <a:cxn ang="0">
                    <a:pos x="21" y="22"/>
                  </a:cxn>
                  <a:cxn ang="0">
                    <a:pos x="35" y="36"/>
                  </a:cxn>
                  <a:cxn ang="0">
                    <a:pos x="41" y="53"/>
                  </a:cxn>
                  <a:cxn ang="0">
                    <a:pos x="30" y="54"/>
                  </a:cxn>
                  <a:cxn ang="0">
                    <a:pos x="15" y="44"/>
                  </a:cxn>
                  <a:cxn ang="0">
                    <a:pos x="5" y="42"/>
                  </a:cxn>
                  <a:cxn ang="0">
                    <a:pos x="12" y="67"/>
                  </a:cxn>
                  <a:cxn ang="0">
                    <a:pos x="21" y="82"/>
                  </a:cxn>
                  <a:cxn ang="0">
                    <a:pos x="33" y="106"/>
                  </a:cxn>
                  <a:cxn ang="0">
                    <a:pos x="49" y="134"/>
                  </a:cxn>
                  <a:cxn ang="0">
                    <a:pos x="45" y="148"/>
                  </a:cxn>
                  <a:cxn ang="0">
                    <a:pos x="52" y="152"/>
                  </a:cxn>
                  <a:cxn ang="0">
                    <a:pos x="55" y="155"/>
                  </a:cxn>
                  <a:cxn ang="0">
                    <a:pos x="63" y="163"/>
                  </a:cxn>
                  <a:cxn ang="0">
                    <a:pos x="61" y="171"/>
                  </a:cxn>
                  <a:cxn ang="0">
                    <a:pos x="55" y="176"/>
                  </a:cxn>
                  <a:cxn ang="0">
                    <a:pos x="44" y="185"/>
                  </a:cxn>
                  <a:cxn ang="0">
                    <a:pos x="47" y="199"/>
                  </a:cxn>
                  <a:cxn ang="0">
                    <a:pos x="49" y="210"/>
                  </a:cxn>
                  <a:cxn ang="0">
                    <a:pos x="43" y="217"/>
                  </a:cxn>
                  <a:cxn ang="0">
                    <a:pos x="38" y="209"/>
                  </a:cxn>
                  <a:cxn ang="0">
                    <a:pos x="41" y="220"/>
                  </a:cxn>
                  <a:cxn ang="0">
                    <a:pos x="45" y="220"/>
                  </a:cxn>
                  <a:cxn ang="0">
                    <a:pos x="54" y="221"/>
                  </a:cxn>
                  <a:cxn ang="0">
                    <a:pos x="66" y="224"/>
                  </a:cxn>
                  <a:cxn ang="0">
                    <a:pos x="85" y="231"/>
                  </a:cxn>
                  <a:cxn ang="0">
                    <a:pos x="96" y="230"/>
                  </a:cxn>
                  <a:cxn ang="0">
                    <a:pos x="108" y="225"/>
                  </a:cxn>
                  <a:cxn ang="0">
                    <a:pos x="132" y="218"/>
                  </a:cxn>
                  <a:cxn ang="0">
                    <a:pos x="157" y="215"/>
                  </a:cxn>
                  <a:cxn ang="0">
                    <a:pos x="178" y="225"/>
                  </a:cxn>
                  <a:cxn ang="0">
                    <a:pos x="196" y="213"/>
                  </a:cxn>
                  <a:cxn ang="0">
                    <a:pos x="207" y="187"/>
                  </a:cxn>
                  <a:cxn ang="0">
                    <a:pos x="193" y="165"/>
                  </a:cxn>
                  <a:cxn ang="0">
                    <a:pos x="200" y="124"/>
                  </a:cxn>
                  <a:cxn ang="0">
                    <a:pos x="217" y="107"/>
                  </a:cxn>
                  <a:cxn ang="0">
                    <a:pos x="229" y="89"/>
                  </a:cxn>
                  <a:cxn ang="0">
                    <a:pos x="231" y="67"/>
                  </a:cxn>
                </a:cxnLst>
                <a:rect l="0" t="0" r="r" b="b"/>
                <a:pathLst>
                  <a:path w="233" h="233">
                    <a:moveTo>
                      <a:pt x="231" y="67"/>
                    </a:moveTo>
                    <a:lnTo>
                      <a:pt x="230" y="63"/>
                    </a:lnTo>
                    <a:lnTo>
                      <a:pt x="225" y="65"/>
                    </a:lnTo>
                    <a:lnTo>
                      <a:pt x="217" y="61"/>
                    </a:lnTo>
                    <a:lnTo>
                      <a:pt x="216" y="52"/>
                    </a:lnTo>
                    <a:lnTo>
                      <a:pt x="214" y="45"/>
                    </a:lnTo>
                    <a:lnTo>
                      <a:pt x="212" y="38"/>
                    </a:lnTo>
                    <a:lnTo>
                      <a:pt x="214" y="26"/>
                    </a:lnTo>
                    <a:lnTo>
                      <a:pt x="222" y="24"/>
                    </a:lnTo>
                    <a:lnTo>
                      <a:pt x="226" y="15"/>
                    </a:lnTo>
                    <a:lnTo>
                      <a:pt x="216" y="12"/>
                    </a:lnTo>
                    <a:lnTo>
                      <a:pt x="200" y="7"/>
                    </a:lnTo>
                    <a:lnTo>
                      <a:pt x="198" y="9"/>
                    </a:lnTo>
                    <a:lnTo>
                      <a:pt x="185" y="6"/>
                    </a:lnTo>
                    <a:lnTo>
                      <a:pt x="182" y="0"/>
                    </a:lnTo>
                    <a:lnTo>
                      <a:pt x="180" y="0"/>
                    </a:lnTo>
                    <a:lnTo>
                      <a:pt x="180" y="4"/>
                    </a:lnTo>
                    <a:lnTo>
                      <a:pt x="174" y="13"/>
                    </a:lnTo>
                    <a:lnTo>
                      <a:pt x="164" y="13"/>
                    </a:lnTo>
                    <a:lnTo>
                      <a:pt x="157" y="16"/>
                    </a:lnTo>
                    <a:lnTo>
                      <a:pt x="149" y="16"/>
                    </a:lnTo>
                    <a:lnTo>
                      <a:pt x="139" y="21"/>
                    </a:lnTo>
                    <a:lnTo>
                      <a:pt x="124" y="24"/>
                    </a:lnTo>
                    <a:lnTo>
                      <a:pt x="114" y="23"/>
                    </a:lnTo>
                    <a:lnTo>
                      <a:pt x="111" y="19"/>
                    </a:lnTo>
                    <a:lnTo>
                      <a:pt x="108" y="22"/>
                    </a:lnTo>
                    <a:lnTo>
                      <a:pt x="107" y="22"/>
                    </a:lnTo>
                    <a:lnTo>
                      <a:pt x="102" y="22"/>
                    </a:lnTo>
                    <a:lnTo>
                      <a:pt x="95" y="26"/>
                    </a:lnTo>
                    <a:lnTo>
                      <a:pt x="88" y="32"/>
                    </a:lnTo>
                    <a:lnTo>
                      <a:pt x="82" y="39"/>
                    </a:lnTo>
                    <a:lnTo>
                      <a:pt x="76" y="33"/>
                    </a:lnTo>
                    <a:lnTo>
                      <a:pt x="58" y="30"/>
                    </a:lnTo>
                    <a:lnTo>
                      <a:pt x="52" y="29"/>
                    </a:lnTo>
                    <a:lnTo>
                      <a:pt x="55" y="17"/>
                    </a:lnTo>
                    <a:lnTo>
                      <a:pt x="48" y="13"/>
                    </a:lnTo>
                    <a:lnTo>
                      <a:pt x="44" y="14"/>
                    </a:lnTo>
                    <a:lnTo>
                      <a:pt x="39" y="10"/>
                    </a:lnTo>
                    <a:lnTo>
                      <a:pt x="32" y="7"/>
                    </a:lnTo>
                    <a:lnTo>
                      <a:pt x="26" y="9"/>
                    </a:lnTo>
                    <a:lnTo>
                      <a:pt x="21" y="13"/>
                    </a:lnTo>
                    <a:lnTo>
                      <a:pt x="21" y="22"/>
                    </a:lnTo>
                    <a:lnTo>
                      <a:pt x="27" y="23"/>
                    </a:lnTo>
                    <a:lnTo>
                      <a:pt x="33" y="28"/>
                    </a:lnTo>
                    <a:lnTo>
                      <a:pt x="35" y="36"/>
                    </a:lnTo>
                    <a:lnTo>
                      <a:pt x="40" y="41"/>
                    </a:lnTo>
                    <a:lnTo>
                      <a:pt x="43" y="47"/>
                    </a:lnTo>
                    <a:lnTo>
                      <a:pt x="41" y="53"/>
                    </a:lnTo>
                    <a:lnTo>
                      <a:pt x="37" y="56"/>
                    </a:lnTo>
                    <a:lnTo>
                      <a:pt x="34" y="55"/>
                    </a:lnTo>
                    <a:lnTo>
                      <a:pt x="30" y="54"/>
                    </a:lnTo>
                    <a:lnTo>
                      <a:pt x="27" y="54"/>
                    </a:lnTo>
                    <a:lnTo>
                      <a:pt x="24" y="49"/>
                    </a:lnTo>
                    <a:lnTo>
                      <a:pt x="15" y="44"/>
                    </a:lnTo>
                    <a:lnTo>
                      <a:pt x="6" y="38"/>
                    </a:lnTo>
                    <a:lnTo>
                      <a:pt x="0" y="39"/>
                    </a:lnTo>
                    <a:lnTo>
                      <a:pt x="5" y="42"/>
                    </a:lnTo>
                    <a:lnTo>
                      <a:pt x="9" y="48"/>
                    </a:lnTo>
                    <a:lnTo>
                      <a:pt x="10" y="55"/>
                    </a:lnTo>
                    <a:lnTo>
                      <a:pt x="12" y="67"/>
                    </a:lnTo>
                    <a:lnTo>
                      <a:pt x="13" y="71"/>
                    </a:lnTo>
                    <a:lnTo>
                      <a:pt x="16" y="75"/>
                    </a:lnTo>
                    <a:lnTo>
                      <a:pt x="21" y="82"/>
                    </a:lnTo>
                    <a:lnTo>
                      <a:pt x="26" y="88"/>
                    </a:lnTo>
                    <a:lnTo>
                      <a:pt x="30" y="97"/>
                    </a:lnTo>
                    <a:lnTo>
                      <a:pt x="33" y="106"/>
                    </a:lnTo>
                    <a:lnTo>
                      <a:pt x="38" y="125"/>
                    </a:lnTo>
                    <a:lnTo>
                      <a:pt x="47" y="127"/>
                    </a:lnTo>
                    <a:lnTo>
                      <a:pt x="49" y="134"/>
                    </a:lnTo>
                    <a:lnTo>
                      <a:pt x="49" y="145"/>
                    </a:lnTo>
                    <a:lnTo>
                      <a:pt x="48" y="146"/>
                    </a:lnTo>
                    <a:lnTo>
                      <a:pt x="45" y="148"/>
                    </a:lnTo>
                    <a:lnTo>
                      <a:pt x="48" y="150"/>
                    </a:lnTo>
                    <a:lnTo>
                      <a:pt x="51" y="149"/>
                    </a:lnTo>
                    <a:lnTo>
                      <a:pt x="52" y="152"/>
                    </a:lnTo>
                    <a:lnTo>
                      <a:pt x="51" y="155"/>
                    </a:lnTo>
                    <a:lnTo>
                      <a:pt x="53" y="155"/>
                    </a:lnTo>
                    <a:lnTo>
                      <a:pt x="55" y="155"/>
                    </a:lnTo>
                    <a:lnTo>
                      <a:pt x="59" y="158"/>
                    </a:lnTo>
                    <a:lnTo>
                      <a:pt x="62" y="160"/>
                    </a:lnTo>
                    <a:lnTo>
                      <a:pt x="63" y="163"/>
                    </a:lnTo>
                    <a:lnTo>
                      <a:pt x="63" y="165"/>
                    </a:lnTo>
                    <a:lnTo>
                      <a:pt x="61" y="170"/>
                    </a:lnTo>
                    <a:lnTo>
                      <a:pt x="61" y="171"/>
                    </a:lnTo>
                    <a:lnTo>
                      <a:pt x="61" y="173"/>
                    </a:lnTo>
                    <a:lnTo>
                      <a:pt x="61" y="175"/>
                    </a:lnTo>
                    <a:lnTo>
                      <a:pt x="55" y="176"/>
                    </a:lnTo>
                    <a:lnTo>
                      <a:pt x="52" y="178"/>
                    </a:lnTo>
                    <a:lnTo>
                      <a:pt x="47" y="183"/>
                    </a:lnTo>
                    <a:lnTo>
                      <a:pt x="44" y="185"/>
                    </a:lnTo>
                    <a:lnTo>
                      <a:pt x="44" y="188"/>
                    </a:lnTo>
                    <a:lnTo>
                      <a:pt x="44" y="193"/>
                    </a:lnTo>
                    <a:lnTo>
                      <a:pt x="47" y="199"/>
                    </a:lnTo>
                    <a:lnTo>
                      <a:pt x="48" y="202"/>
                    </a:lnTo>
                    <a:lnTo>
                      <a:pt x="49" y="205"/>
                    </a:lnTo>
                    <a:lnTo>
                      <a:pt x="49" y="210"/>
                    </a:lnTo>
                    <a:lnTo>
                      <a:pt x="47" y="215"/>
                    </a:lnTo>
                    <a:lnTo>
                      <a:pt x="45" y="217"/>
                    </a:lnTo>
                    <a:lnTo>
                      <a:pt x="43" y="217"/>
                    </a:lnTo>
                    <a:lnTo>
                      <a:pt x="40" y="215"/>
                    </a:lnTo>
                    <a:lnTo>
                      <a:pt x="39" y="210"/>
                    </a:lnTo>
                    <a:lnTo>
                      <a:pt x="38" y="209"/>
                    </a:lnTo>
                    <a:lnTo>
                      <a:pt x="33" y="221"/>
                    </a:lnTo>
                    <a:lnTo>
                      <a:pt x="39" y="219"/>
                    </a:lnTo>
                    <a:lnTo>
                      <a:pt x="41" y="220"/>
                    </a:lnTo>
                    <a:lnTo>
                      <a:pt x="42" y="221"/>
                    </a:lnTo>
                    <a:lnTo>
                      <a:pt x="44" y="221"/>
                    </a:lnTo>
                    <a:lnTo>
                      <a:pt x="45" y="220"/>
                    </a:lnTo>
                    <a:lnTo>
                      <a:pt x="47" y="219"/>
                    </a:lnTo>
                    <a:lnTo>
                      <a:pt x="50" y="218"/>
                    </a:lnTo>
                    <a:lnTo>
                      <a:pt x="54" y="221"/>
                    </a:lnTo>
                    <a:lnTo>
                      <a:pt x="59" y="225"/>
                    </a:lnTo>
                    <a:lnTo>
                      <a:pt x="63" y="225"/>
                    </a:lnTo>
                    <a:lnTo>
                      <a:pt x="66" y="224"/>
                    </a:lnTo>
                    <a:lnTo>
                      <a:pt x="77" y="226"/>
                    </a:lnTo>
                    <a:lnTo>
                      <a:pt x="82" y="230"/>
                    </a:lnTo>
                    <a:lnTo>
                      <a:pt x="85" y="231"/>
                    </a:lnTo>
                    <a:lnTo>
                      <a:pt x="88" y="231"/>
                    </a:lnTo>
                    <a:lnTo>
                      <a:pt x="91" y="233"/>
                    </a:lnTo>
                    <a:lnTo>
                      <a:pt x="96" y="230"/>
                    </a:lnTo>
                    <a:lnTo>
                      <a:pt x="100" y="230"/>
                    </a:lnTo>
                    <a:lnTo>
                      <a:pt x="105" y="226"/>
                    </a:lnTo>
                    <a:lnTo>
                      <a:pt x="108" y="225"/>
                    </a:lnTo>
                    <a:lnTo>
                      <a:pt x="121" y="225"/>
                    </a:lnTo>
                    <a:lnTo>
                      <a:pt x="127" y="218"/>
                    </a:lnTo>
                    <a:lnTo>
                      <a:pt x="132" y="218"/>
                    </a:lnTo>
                    <a:lnTo>
                      <a:pt x="137" y="216"/>
                    </a:lnTo>
                    <a:lnTo>
                      <a:pt x="150" y="217"/>
                    </a:lnTo>
                    <a:lnTo>
                      <a:pt x="157" y="215"/>
                    </a:lnTo>
                    <a:lnTo>
                      <a:pt x="161" y="217"/>
                    </a:lnTo>
                    <a:lnTo>
                      <a:pt x="173" y="225"/>
                    </a:lnTo>
                    <a:lnTo>
                      <a:pt x="178" y="225"/>
                    </a:lnTo>
                    <a:lnTo>
                      <a:pt x="188" y="226"/>
                    </a:lnTo>
                    <a:lnTo>
                      <a:pt x="190" y="223"/>
                    </a:lnTo>
                    <a:lnTo>
                      <a:pt x="196" y="213"/>
                    </a:lnTo>
                    <a:lnTo>
                      <a:pt x="204" y="203"/>
                    </a:lnTo>
                    <a:lnTo>
                      <a:pt x="208" y="195"/>
                    </a:lnTo>
                    <a:lnTo>
                      <a:pt x="207" y="187"/>
                    </a:lnTo>
                    <a:lnTo>
                      <a:pt x="201" y="181"/>
                    </a:lnTo>
                    <a:lnTo>
                      <a:pt x="199" y="170"/>
                    </a:lnTo>
                    <a:lnTo>
                      <a:pt x="193" y="165"/>
                    </a:lnTo>
                    <a:lnTo>
                      <a:pt x="190" y="152"/>
                    </a:lnTo>
                    <a:lnTo>
                      <a:pt x="192" y="139"/>
                    </a:lnTo>
                    <a:lnTo>
                      <a:pt x="200" y="124"/>
                    </a:lnTo>
                    <a:lnTo>
                      <a:pt x="205" y="121"/>
                    </a:lnTo>
                    <a:lnTo>
                      <a:pt x="209" y="113"/>
                    </a:lnTo>
                    <a:lnTo>
                      <a:pt x="217" y="107"/>
                    </a:lnTo>
                    <a:lnTo>
                      <a:pt x="222" y="99"/>
                    </a:lnTo>
                    <a:lnTo>
                      <a:pt x="228" y="97"/>
                    </a:lnTo>
                    <a:lnTo>
                      <a:pt x="229" y="89"/>
                    </a:lnTo>
                    <a:lnTo>
                      <a:pt x="230" y="89"/>
                    </a:lnTo>
                    <a:lnTo>
                      <a:pt x="233" y="88"/>
                    </a:lnTo>
                    <a:lnTo>
                      <a:pt x="231" y="67"/>
                    </a:lnTo>
                    <a:close/>
                  </a:path>
                </a:pathLst>
              </a:custGeom>
              <a:solidFill>
                <a:srgbClr val="ED7A27"/>
              </a:solidFill>
              <a:ln w="9525">
                <a:noFill/>
                <a:miter lim="800000"/>
                <a:headEnd/>
                <a:tailEnd/>
              </a:ln>
              <a:effectLst>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7" name="Freeform 92"/>
              <p:cNvSpPr>
                <a:spLocks/>
              </p:cNvSpPr>
              <p:nvPr/>
            </p:nvSpPr>
            <p:spPr bwMode="auto">
              <a:xfrm>
                <a:off x="4210" y="3101"/>
                <a:ext cx="184" cy="253"/>
              </a:xfrm>
              <a:custGeom>
                <a:avLst/>
                <a:gdLst/>
                <a:ahLst/>
                <a:cxnLst>
                  <a:cxn ang="0">
                    <a:pos x="55" y="141"/>
                  </a:cxn>
                  <a:cxn ang="0">
                    <a:pos x="69" y="163"/>
                  </a:cxn>
                  <a:cxn ang="0">
                    <a:pos x="81" y="191"/>
                  </a:cxn>
                  <a:cxn ang="0">
                    <a:pos x="99" y="191"/>
                  </a:cxn>
                  <a:cxn ang="0">
                    <a:pos x="102" y="220"/>
                  </a:cxn>
                  <a:cxn ang="0">
                    <a:pos x="105" y="235"/>
                  </a:cxn>
                  <a:cxn ang="0">
                    <a:pos x="124" y="249"/>
                  </a:cxn>
                  <a:cxn ang="0">
                    <a:pos x="139" y="243"/>
                  </a:cxn>
                  <a:cxn ang="0">
                    <a:pos x="153" y="238"/>
                  </a:cxn>
                  <a:cxn ang="0">
                    <a:pos x="154" y="229"/>
                  </a:cxn>
                  <a:cxn ang="0">
                    <a:pos x="152" y="207"/>
                  </a:cxn>
                  <a:cxn ang="0">
                    <a:pos x="143" y="185"/>
                  </a:cxn>
                  <a:cxn ang="0">
                    <a:pos x="147" y="146"/>
                  </a:cxn>
                  <a:cxn ang="0">
                    <a:pos x="162" y="145"/>
                  </a:cxn>
                  <a:cxn ang="0">
                    <a:pos x="168" y="144"/>
                  </a:cxn>
                  <a:cxn ang="0">
                    <a:pos x="180" y="140"/>
                  </a:cxn>
                  <a:cxn ang="0">
                    <a:pos x="184" y="129"/>
                  </a:cxn>
                  <a:cxn ang="0">
                    <a:pos x="175" y="111"/>
                  </a:cxn>
                  <a:cxn ang="0">
                    <a:pos x="163" y="105"/>
                  </a:cxn>
                  <a:cxn ang="0">
                    <a:pos x="152" y="102"/>
                  </a:cxn>
                  <a:cxn ang="0">
                    <a:pos x="139" y="104"/>
                  </a:cxn>
                  <a:cxn ang="0">
                    <a:pos x="119" y="103"/>
                  </a:cxn>
                  <a:cxn ang="0">
                    <a:pos x="124" y="92"/>
                  </a:cxn>
                  <a:cxn ang="0">
                    <a:pos x="116" y="90"/>
                  </a:cxn>
                  <a:cxn ang="0">
                    <a:pos x="104" y="89"/>
                  </a:cxn>
                  <a:cxn ang="0">
                    <a:pos x="105" y="73"/>
                  </a:cxn>
                  <a:cxn ang="0">
                    <a:pos x="90" y="65"/>
                  </a:cxn>
                  <a:cxn ang="0">
                    <a:pos x="65" y="57"/>
                  </a:cxn>
                  <a:cxn ang="0">
                    <a:pos x="51" y="56"/>
                  </a:cxn>
                  <a:cxn ang="0">
                    <a:pos x="49" y="31"/>
                  </a:cxn>
                  <a:cxn ang="0">
                    <a:pos x="44" y="28"/>
                  </a:cxn>
                  <a:cxn ang="0">
                    <a:pos x="44" y="21"/>
                  </a:cxn>
                  <a:cxn ang="0">
                    <a:pos x="43" y="6"/>
                  </a:cxn>
                  <a:cxn ang="0">
                    <a:pos x="24" y="8"/>
                  </a:cxn>
                  <a:cxn ang="0">
                    <a:pos x="10" y="7"/>
                  </a:cxn>
                  <a:cxn ang="0">
                    <a:pos x="4" y="16"/>
                  </a:cxn>
                  <a:cxn ang="0">
                    <a:pos x="1" y="31"/>
                  </a:cxn>
                  <a:cxn ang="0">
                    <a:pos x="9" y="45"/>
                  </a:cxn>
                  <a:cxn ang="0">
                    <a:pos x="14" y="31"/>
                  </a:cxn>
                  <a:cxn ang="0">
                    <a:pos x="21" y="26"/>
                  </a:cxn>
                  <a:cxn ang="0">
                    <a:pos x="18" y="47"/>
                  </a:cxn>
                  <a:cxn ang="0">
                    <a:pos x="25" y="50"/>
                  </a:cxn>
                  <a:cxn ang="0">
                    <a:pos x="21" y="65"/>
                  </a:cxn>
                  <a:cxn ang="0">
                    <a:pos x="31" y="89"/>
                  </a:cxn>
                  <a:cxn ang="0">
                    <a:pos x="41" y="113"/>
                  </a:cxn>
                  <a:cxn ang="0">
                    <a:pos x="42" y="131"/>
                  </a:cxn>
                </a:cxnLst>
                <a:rect l="0" t="0" r="r" b="b"/>
                <a:pathLst>
                  <a:path w="184" h="253">
                    <a:moveTo>
                      <a:pt x="42" y="131"/>
                    </a:moveTo>
                    <a:lnTo>
                      <a:pt x="47" y="138"/>
                    </a:lnTo>
                    <a:lnTo>
                      <a:pt x="55" y="141"/>
                    </a:lnTo>
                    <a:lnTo>
                      <a:pt x="64" y="147"/>
                    </a:lnTo>
                    <a:lnTo>
                      <a:pt x="70" y="154"/>
                    </a:lnTo>
                    <a:lnTo>
                      <a:pt x="69" y="163"/>
                    </a:lnTo>
                    <a:lnTo>
                      <a:pt x="72" y="174"/>
                    </a:lnTo>
                    <a:lnTo>
                      <a:pt x="76" y="182"/>
                    </a:lnTo>
                    <a:lnTo>
                      <a:pt x="81" y="191"/>
                    </a:lnTo>
                    <a:lnTo>
                      <a:pt x="86" y="191"/>
                    </a:lnTo>
                    <a:lnTo>
                      <a:pt x="93" y="188"/>
                    </a:lnTo>
                    <a:lnTo>
                      <a:pt x="99" y="191"/>
                    </a:lnTo>
                    <a:lnTo>
                      <a:pt x="102" y="202"/>
                    </a:lnTo>
                    <a:lnTo>
                      <a:pt x="103" y="210"/>
                    </a:lnTo>
                    <a:lnTo>
                      <a:pt x="102" y="220"/>
                    </a:lnTo>
                    <a:lnTo>
                      <a:pt x="100" y="227"/>
                    </a:lnTo>
                    <a:lnTo>
                      <a:pt x="97" y="230"/>
                    </a:lnTo>
                    <a:lnTo>
                      <a:pt x="105" y="235"/>
                    </a:lnTo>
                    <a:lnTo>
                      <a:pt x="103" y="246"/>
                    </a:lnTo>
                    <a:lnTo>
                      <a:pt x="105" y="247"/>
                    </a:lnTo>
                    <a:lnTo>
                      <a:pt x="124" y="249"/>
                    </a:lnTo>
                    <a:lnTo>
                      <a:pt x="128" y="253"/>
                    </a:lnTo>
                    <a:lnTo>
                      <a:pt x="132" y="249"/>
                    </a:lnTo>
                    <a:lnTo>
                      <a:pt x="139" y="243"/>
                    </a:lnTo>
                    <a:lnTo>
                      <a:pt x="147" y="237"/>
                    </a:lnTo>
                    <a:lnTo>
                      <a:pt x="148" y="237"/>
                    </a:lnTo>
                    <a:lnTo>
                      <a:pt x="153" y="238"/>
                    </a:lnTo>
                    <a:lnTo>
                      <a:pt x="156" y="235"/>
                    </a:lnTo>
                    <a:lnTo>
                      <a:pt x="157" y="233"/>
                    </a:lnTo>
                    <a:lnTo>
                      <a:pt x="154" y="229"/>
                    </a:lnTo>
                    <a:lnTo>
                      <a:pt x="157" y="220"/>
                    </a:lnTo>
                    <a:lnTo>
                      <a:pt x="155" y="210"/>
                    </a:lnTo>
                    <a:lnTo>
                      <a:pt x="152" y="207"/>
                    </a:lnTo>
                    <a:lnTo>
                      <a:pt x="151" y="201"/>
                    </a:lnTo>
                    <a:lnTo>
                      <a:pt x="147" y="191"/>
                    </a:lnTo>
                    <a:lnTo>
                      <a:pt x="143" y="185"/>
                    </a:lnTo>
                    <a:lnTo>
                      <a:pt x="143" y="169"/>
                    </a:lnTo>
                    <a:lnTo>
                      <a:pt x="141" y="153"/>
                    </a:lnTo>
                    <a:lnTo>
                      <a:pt x="147" y="146"/>
                    </a:lnTo>
                    <a:lnTo>
                      <a:pt x="148" y="147"/>
                    </a:lnTo>
                    <a:lnTo>
                      <a:pt x="151" y="148"/>
                    </a:lnTo>
                    <a:lnTo>
                      <a:pt x="162" y="145"/>
                    </a:lnTo>
                    <a:lnTo>
                      <a:pt x="163" y="146"/>
                    </a:lnTo>
                    <a:lnTo>
                      <a:pt x="163" y="147"/>
                    </a:lnTo>
                    <a:lnTo>
                      <a:pt x="168" y="144"/>
                    </a:lnTo>
                    <a:lnTo>
                      <a:pt x="175" y="144"/>
                    </a:lnTo>
                    <a:lnTo>
                      <a:pt x="177" y="140"/>
                    </a:lnTo>
                    <a:lnTo>
                      <a:pt x="180" y="140"/>
                    </a:lnTo>
                    <a:lnTo>
                      <a:pt x="182" y="141"/>
                    </a:lnTo>
                    <a:lnTo>
                      <a:pt x="184" y="132"/>
                    </a:lnTo>
                    <a:lnTo>
                      <a:pt x="184" y="129"/>
                    </a:lnTo>
                    <a:lnTo>
                      <a:pt x="177" y="126"/>
                    </a:lnTo>
                    <a:lnTo>
                      <a:pt x="174" y="118"/>
                    </a:lnTo>
                    <a:lnTo>
                      <a:pt x="175" y="111"/>
                    </a:lnTo>
                    <a:lnTo>
                      <a:pt x="169" y="106"/>
                    </a:lnTo>
                    <a:lnTo>
                      <a:pt x="164" y="108"/>
                    </a:lnTo>
                    <a:lnTo>
                      <a:pt x="163" y="105"/>
                    </a:lnTo>
                    <a:lnTo>
                      <a:pt x="163" y="103"/>
                    </a:lnTo>
                    <a:lnTo>
                      <a:pt x="162" y="103"/>
                    </a:lnTo>
                    <a:lnTo>
                      <a:pt x="152" y="102"/>
                    </a:lnTo>
                    <a:lnTo>
                      <a:pt x="141" y="105"/>
                    </a:lnTo>
                    <a:lnTo>
                      <a:pt x="140" y="105"/>
                    </a:lnTo>
                    <a:lnTo>
                      <a:pt x="139" y="104"/>
                    </a:lnTo>
                    <a:lnTo>
                      <a:pt x="138" y="109"/>
                    </a:lnTo>
                    <a:lnTo>
                      <a:pt x="125" y="119"/>
                    </a:lnTo>
                    <a:lnTo>
                      <a:pt x="119" y="103"/>
                    </a:lnTo>
                    <a:lnTo>
                      <a:pt x="119" y="96"/>
                    </a:lnTo>
                    <a:lnTo>
                      <a:pt x="124" y="92"/>
                    </a:lnTo>
                    <a:lnTo>
                      <a:pt x="124" y="92"/>
                    </a:lnTo>
                    <a:lnTo>
                      <a:pt x="120" y="95"/>
                    </a:lnTo>
                    <a:lnTo>
                      <a:pt x="115" y="91"/>
                    </a:lnTo>
                    <a:lnTo>
                      <a:pt x="116" y="90"/>
                    </a:lnTo>
                    <a:lnTo>
                      <a:pt x="116" y="87"/>
                    </a:lnTo>
                    <a:lnTo>
                      <a:pt x="114" y="86"/>
                    </a:lnTo>
                    <a:lnTo>
                      <a:pt x="104" y="89"/>
                    </a:lnTo>
                    <a:lnTo>
                      <a:pt x="104" y="74"/>
                    </a:lnTo>
                    <a:lnTo>
                      <a:pt x="104" y="74"/>
                    </a:lnTo>
                    <a:lnTo>
                      <a:pt x="105" y="73"/>
                    </a:lnTo>
                    <a:lnTo>
                      <a:pt x="104" y="70"/>
                    </a:lnTo>
                    <a:lnTo>
                      <a:pt x="98" y="70"/>
                    </a:lnTo>
                    <a:lnTo>
                      <a:pt x="90" y="65"/>
                    </a:lnTo>
                    <a:lnTo>
                      <a:pt x="82" y="56"/>
                    </a:lnTo>
                    <a:lnTo>
                      <a:pt x="76" y="55"/>
                    </a:lnTo>
                    <a:lnTo>
                      <a:pt x="65" y="57"/>
                    </a:lnTo>
                    <a:lnTo>
                      <a:pt x="61" y="66"/>
                    </a:lnTo>
                    <a:lnTo>
                      <a:pt x="50" y="67"/>
                    </a:lnTo>
                    <a:lnTo>
                      <a:pt x="51" y="56"/>
                    </a:lnTo>
                    <a:lnTo>
                      <a:pt x="46" y="52"/>
                    </a:lnTo>
                    <a:lnTo>
                      <a:pt x="50" y="37"/>
                    </a:lnTo>
                    <a:lnTo>
                      <a:pt x="49" y="31"/>
                    </a:lnTo>
                    <a:lnTo>
                      <a:pt x="47" y="30"/>
                    </a:lnTo>
                    <a:lnTo>
                      <a:pt x="44" y="29"/>
                    </a:lnTo>
                    <a:lnTo>
                      <a:pt x="44" y="28"/>
                    </a:lnTo>
                    <a:lnTo>
                      <a:pt x="43" y="25"/>
                    </a:lnTo>
                    <a:lnTo>
                      <a:pt x="43" y="24"/>
                    </a:lnTo>
                    <a:lnTo>
                      <a:pt x="44" y="21"/>
                    </a:lnTo>
                    <a:lnTo>
                      <a:pt x="43" y="17"/>
                    </a:lnTo>
                    <a:lnTo>
                      <a:pt x="41" y="13"/>
                    </a:lnTo>
                    <a:lnTo>
                      <a:pt x="43" y="6"/>
                    </a:lnTo>
                    <a:lnTo>
                      <a:pt x="39" y="0"/>
                    </a:lnTo>
                    <a:lnTo>
                      <a:pt x="31" y="5"/>
                    </a:lnTo>
                    <a:lnTo>
                      <a:pt x="24" y="8"/>
                    </a:lnTo>
                    <a:lnTo>
                      <a:pt x="12" y="9"/>
                    </a:lnTo>
                    <a:lnTo>
                      <a:pt x="12" y="9"/>
                    </a:lnTo>
                    <a:lnTo>
                      <a:pt x="10" y="7"/>
                    </a:lnTo>
                    <a:lnTo>
                      <a:pt x="4" y="7"/>
                    </a:lnTo>
                    <a:lnTo>
                      <a:pt x="4" y="11"/>
                    </a:lnTo>
                    <a:lnTo>
                      <a:pt x="4" y="16"/>
                    </a:lnTo>
                    <a:lnTo>
                      <a:pt x="1" y="24"/>
                    </a:lnTo>
                    <a:lnTo>
                      <a:pt x="0" y="28"/>
                    </a:lnTo>
                    <a:lnTo>
                      <a:pt x="1" y="31"/>
                    </a:lnTo>
                    <a:lnTo>
                      <a:pt x="4" y="41"/>
                    </a:lnTo>
                    <a:lnTo>
                      <a:pt x="6" y="44"/>
                    </a:lnTo>
                    <a:lnTo>
                      <a:pt x="9" y="45"/>
                    </a:lnTo>
                    <a:lnTo>
                      <a:pt x="11" y="44"/>
                    </a:lnTo>
                    <a:lnTo>
                      <a:pt x="12" y="41"/>
                    </a:lnTo>
                    <a:lnTo>
                      <a:pt x="14" y="31"/>
                    </a:lnTo>
                    <a:lnTo>
                      <a:pt x="16" y="27"/>
                    </a:lnTo>
                    <a:lnTo>
                      <a:pt x="18" y="25"/>
                    </a:lnTo>
                    <a:lnTo>
                      <a:pt x="21" y="26"/>
                    </a:lnTo>
                    <a:lnTo>
                      <a:pt x="22" y="30"/>
                    </a:lnTo>
                    <a:lnTo>
                      <a:pt x="21" y="40"/>
                    </a:lnTo>
                    <a:lnTo>
                      <a:pt x="18" y="47"/>
                    </a:lnTo>
                    <a:lnTo>
                      <a:pt x="20" y="49"/>
                    </a:lnTo>
                    <a:lnTo>
                      <a:pt x="23" y="49"/>
                    </a:lnTo>
                    <a:lnTo>
                      <a:pt x="25" y="50"/>
                    </a:lnTo>
                    <a:lnTo>
                      <a:pt x="26" y="57"/>
                    </a:lnTo>
                    <a:lnTo>
                      <a:pt x="26" y="62"/>
                    </a:lnTo>
                    <a:lnTo>
                      <a:pt x="21" y="65"/>
                    </a:lnTo>
                    <a:lnTo>
                      <a:pt x="21" y="72"/>
                    </a:lnTo>
                    <a:lnTo>
                      <a:pt x="27" y="81"/>
                    </a:lnTo>
                    <a:lnTo>
                      <a:pt x="31" y="89"/>
                    </a:lnTo>
                    <a:lnTo>
                      <a:pt x="32" y="101"/>
                    </a:lnTo>
                    <a:lnTo>
                      <a:pt x="36" y="109"/>
                    </a:lnTo>
                    <a:lnTo>
                      <a:pt x="41" y="113"/>
                    </a:lnTo>
                    <a:lnTo>
                      <a:pt x="43" y="119"/>
                    </a:lnTo>
                    <a:lnTo>
                      <a:pt x="43" y="125"/>
                    </a:lnTo>
                    <a:lnTo>
                      <a:pt x="42" y="131"/>
                    </a:lnTo>
                    <a:close/>
                  </a:path>
                </a:pathLst>
              </a:cu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38" name="Freeform 93"/>
              <p:cNvSpPr>
                <a:spLocks/>
              </p:cNvSpPr>
              <p:nvPr/>
            </p:nvSpPr>
            <p:spPr bwMode="auto">
              <a:xfrm>
                <a:off x="4608" y="2732"/>
                <a:ext cx="209" cy="173"/>
              </a:xfrm>
              <a:custGeom>
                <a:avLst/>
                <a:gdLst/>
                <a:ahLst/>
                <a:cxnLst>
                  <a:cxn ang="0">
                    <a:pos x="194" y="104"/>
                  </a:cxn>
                  <a:cxn ang="0">
                    <a:pos x="193" y="100"/>
                  </a:cxn>
                  <a:cxn ang="0">
                    <a:pos x="169" y="87"/>
                  </a:cxn>
                  <a:cxn ang="0">
                    <a:pos x="165" y="59"/>
                  </a:cxn>
                  <a:cxn ang="0">
                    <a:pos x="167" y="43"/>
                  </a:cxn>
                  <a:cxn ang="0">
                    <a:pos x="169" y="31"/>
                  </a:cxn>
                  <a:cxn ang="0">
                    <a:pos x="164" y="26"/>
                  </a:cxn>
                  <a:cxn ang="0">
                    <a:pos x="167" y="11"/>
                  </a:cxn>
                  <a:cxn ang="0">
                    <a:pos x="154" y="10"/>
                  </a:cxn>
                  <a:cxn ang="0">
                    <a:pos x="147" y="25"/>
                  </a:cxn>
                  <a:cxn ang="0">
                    <a:pos x="145" y="3"/>
                  </a:cxn>
                  <a:cxn ang="0">
                    <a:pos x="138" y="2"/>
                  </a:cxn>
                  <a:cxn ang="0">
                    <a:pos x="123" y="5"/>
                  </a:cxn>
                  <a:cxn ang="0">
                    <a:pos x="110" y="8"/>
                  </a:cxn>
                  <a:cxn ang="0">
                    <a:pos x="91" y="9"/>
                  </a:cxn>
                  <a:cxn ang="0">
                    <a:pos x="63" y="12"/>
                  </a:cxn>
                  <a:cxn ang="0">
                    <a:pos x="68" y="20"/>
                  </a:cxn>
                  <a:cxn ang="0">
                    <a:pos x="52" y="29"/>
                  </a:cxn>
                  <a:cxn ang="0">
                    <a:pos x="38" y="26"/>
                  </a:cxn>
                  <a:cxn ang="0">
                    <a:pos x="27" y="38"/>
                  </a:cxn>
                  <a:cxn ang="0">
                    <a:pos x="46" y="43"/>
                  </a:cxn>
                  <a:cxn ang="0">
                    <a:pos x="72" y="38"/>
                  </a:cxn>
                  <a:cxn ang="0">
                    <a:pos x="58" y="52"/>
                  </a:cxn>
                  <a:cxn ang="0">
                    <a:pos x="39" y="55"/>
                  </a:cxn>
                  <a:cxn ang="0">
                    <a:pos x="29" y="66"/>
                  </a:cxn>
                  <a:cxn ang="0">
                    <a:pos x="21" y="71"/>
                  </a:cxn>
                  <a:cxn ang="0">
                    <a:pos x="17" y="73"/>
                  </a:cxn>
                  <a:cxn ang="0">
                    <a:pos x="6" y="77"/>
                  </a:cxn>
                  <a:cxn ang="0">
                    <a:pos x="2" y="86"/>
                  </a:cxn>
                  <a:cxn ang="0">
                    <a:pos x="2" y="97"/>
                  </a:cxn>
                  <a:cxn ang="0">
                    <a:pos x="17" y="88"/>
                  </a:cxn>
                  <a:cxn ang="0">
                    <a:pos x="25" y="98"/>
                  </a:cxn>
                  <a:cxn ang="0">
                    <a:pos x="46" y="109"/>
                  </a:cxn>
                  <a:cxn ang="0">
                    <a:pos x="56" y="125"/>
                  </a:cxn>
                  <a:cxn ang="0">
                    <a:pos x="66" y="132"/>
                  </a:cxn>
                  <a:cxn ang="0">
                    <a:pos x="95" y="155"/>
                  </a:cxn>
                  <a:cxn ang="0">
                    <a:pos x="119" y="172"/>
                  </a:cxn>
                  <a:cxn ang="0">
                    <a:pos x="133" y="173"/>
                  </a:cxn>
                  <a:cxn ang="0">
                    <a:pos x="143" y="164"/>
                  </a:cxn>
                  <a:cxn ang="0">
                    <a:pos x="140" y="160"/>
                  </a:cxn>
                  <a:cxn ang="0">
                    <a:pos x="152" y="164"/>
                  </a:cxn>
                  <a:cxn ang="0">
                    <a:pos x="151" y="153"/>
                  </a:cxn>
                  <a:cxn ang="0">
                    <a:pos x="151" y="143"/>
                  </a:cxn>
                  <a:cxn ang="0">
                    <a:pos x="162" y="148"/>
                  </a:cxn>
                  <a:cxn ang="0">
                    <a:pos x="176" y="146"/>
                  </a:cxn>
                  <a:cxn ang="0">
                    <a:pos x="184" y="139"/>
                  </a:cxn>
                  <a:cxn ang="0">
                    <a:pos x="189" y="140"/>
                  </a:cxn>
                  <a:cxn ang="0">
                    <a:pos x="192" y="135"/>
                  </a:cxn>
                  <a:cxn ang="0">
                    <a:pos x="200" y="128"/>
                  </a:cxn>
                  <a:cxn ang="0">
                    <a:pos x="200" y="120"/>
                  </a:cxn>
                  <a:cxn ang="0">
                    <a:pos x="205" y="110"/>
                  </a:cxn>
                </a:cxnLst>
                <a:rect l="0" t="0" r="r" b="b"/>
                <a:pathLst>
                  <a:path w="209" h="173">
                    <a:moveTo>
                      <a:pt x="205" y="110"/>
                    </a:moveTo>
                    <a:lnTo>
                      <a:pt x="194" y="104"/>
                    </a:lnTo>
                    <a:lnTo>
                      <a:pt x="194" y="103"/>
                    </a:lnTo>
                    <a:lnTo>
                      <a:pt x="193" y="100"/>
                    </a:lnTo>
                    <a:lnTo>
                      <a:pt x="178" y="100"/>
                    </a:lnTo>
                    <a:lnTo>
                      <a:pt x="169" y="87"/>
                    </a:lnTo>
                    <a:lnTo>
                      <a:pt x="170" y="69"/>
                    </a:lnTo>
                    <a:lnTo>
                      <a:pt x="165" y="59"/>
                    </a:lnTo>
                    <a:lnTo>
                      <a:pt x="163" y="49"/>
                    </a:lnTo>
                    <a:lnTo>
                      <a:pt x="167" y="43"/>
                    </a:lnTo>
                    <a:lnTo>
                      <a:pt x="164" y="36"/>
                    </a:lnTo>
                    <a:lnTo>
                      <a:pt x="169" y="31"/>
                    </a:lnTo>
                    <a:lnTo>
                      <a:pt x="169" y="28"/>
                    </a:lnTo>
                    <a:lnTo>
                      <a:pt x="164" y="26"/>
                    </a:lnTo>
                    <a:lnTo>
                      <a:pt x="170" y="18"/>
                    </a:lnTo>
                    <a:lnTo>
                      <a:pt x="167" y="11"/>
                    </a:lnTo>
                    <a:lnTo>
                      <a:pt x="155" y="8"/>
                    </a:lnTo>
                    <a:lnTo>
                      <a:pt x="154" y="10"/>
                    </a:lnTo>
                    <a:lnTo>
                      <a:pt x="159" y="24"/>
                    </a:lnTo>
                    <a:lnTo>
                      <a:pt x="147" y="25"/>
                    </a:lnTo>
                    <a:lnTo>
                      <a:pt x="141" y="10"/>
                    </a:lnTo>
                    <a:lnTo>
                      <a:pt x="145" y="3"/>
                    </a:lnTo>
                    <a:lnTo>
                      <a:pt x="140" y="0"/>
                    </a:lnTo>
                    <a:lnTo>
                      <a:pt x="138" y="2"/>
                    </a:lnTo>
                    <a:lnTo>
                      <a:pt x="136" y="11"/>
                    </a:lnTo>
                    <a:lnTo>
                      <a:pt x="123" y="5"/>
                    </a:lnTo>
                    <a:lnTo>
                      <a:pt x="119" y="7"/>
                    </a:lnTo>
                    <a:lnTo>
                      <a:pt x="110" y="8"/>
                    </a:lnTo>
                    <a:lnTo>
                      <a:pt x="99" y="11"/>
                    </a:lnTo>
                    <a:lnTo>
                      <a:pt x="91" y="9"/>
                    </a:lnTo>
                    <a:lnTo>
                      <a:pt x="81" y="11"/>
                    </a:lnTo>
                    <a:lnTo>
                      <a:pt x="63" y="12"/>
                    </a:lnTo>
                    <a:lnTo>
                      <a:pt x="63" y="15"/>
                    </a:lnTo>
                    <a:lnTo>
                      <a:pt x="68" y="20"/>
                    </a:lnTo>
                    <a:lnTo>
                      <a:pt x="66" y="26"/>
                    </a:lnTo>
                    <a:lnTo>
                      <a:pt x="52" y="29"/>
                    </a:lnTo>
                    <a:lnTo>
                      <a:pt x="43" y="28"/>
                    </a:lnTo>
                    <a:lnTo>
                      <a:pt x="38" y="26"/>
                    </a:lnTo>
                    <a:lnTo>
                      <a:pt x="32" y="31"/>
                    </a:lnTo>
                    <a:lnTo>
                      <a:pt x="27" y="38"/>
                    </a:lnTo>
                    <a:lnTo>
                      <a:pt x="38" y="38"/>
                    </a:lnTo>
                    <a:lnTo>
                      <a:pt x="46" y="43"/>
                    </a:lnTo>
                    <a:lnTo>
                      <a:pt x="64" y="38"/>
                    </a:lnTo>
                    <a:lnTo>
                      <a:pt x="72" y="38"/>
                    </a:lnTo>
                    <a:lnTo>
                      <a:pt x="66" y="47"/>
                    </a:lnTo>
                    <a:lnTo>
                      <a:pt x="58" y="52"/>
                    </a:lnTo>
                    <a:lnTo>
                      <a:pt x="46" y="53"/>
                    </a:lnTo>
                    <a:lnTo>
                      <a:pt x="39" y="55"/>
                    </a:lnTo>
                    <a:lnTo>
                      <a:pt x="29" y="59"/>
                    </a:lnTo>
                    <a:lnTo>
                      <a:pt x="29" y="66"/>
                    </a:lnTo>
                    <a:lnTo>
                      <a:pt x="22" y="71"/>
                    </a:lnTo>
                    <a:lnTo>
                      <a:pt x="21" y="71"/>
                    </a:lnTo>
                    <a:lnTo>
                      <a:pt x="17" y="71"/>
                    </a:lnTo>
                    <a:lnTo>
                      <a:pt x="17" y="73"/>
                    </a:lnTo>
                    <a:lnTo>
                      <a:pt x="17" y="76"/>
                    </a:lnTo>
                    <a:lnTo>
                      <a:pt x="6" y="77"/>
                    </a:lnTo>
                    <a:lnTo>
                      <a:pt x="6" y="79"/>
                    </a:lnTo>
                    <a:lnTo>
                      <a:pt x="2" y="86"/>
                    </a:lnTo>
                    <a:lnTo>
                      <a:pt x="0" y="94"/>
                    </a:lnTo>
                    <a:lnTo>
                      <a:pt x="2" y="97"/>
                    </a:lnTo>
                    <a:lnTo>
                      <a:pt x="10" y="100"/>
                    </a:lnTo>
                    <a:lnTo>
                      <a:pt x="17" y="88"/>
                    </a:lnTo>
                    <a:lnTo>
                      <a:pt x="24" y="92"/>
                    </a:lnTo>
                    <a:lnTo>
                      <a:pt x="25" y="98"/>
                    </a:lnTo>
                    <a:lnTo>
                      <a:pt x="35" y="104"/>
                    </a:lnTo>
                    <a:lnTo>
                      <a:pt x="46" y="109"/>
                    </a:lnTo>
                    <a:lnTo>
                      <a:pt x="50" y="118"/>
                    </a:lnTo>
                    <a:lnTo>
                      <a:pt x="56" y="125"/>
                    </a:lnTo>
                    <a:lnTo>
                      <a:pt x="63" y="127"/>
                    </a:lnTo>
                    <a:lnTo>
                      <a:pt x="66" y="132"/>
                    </a:lnTo>
                    <a:lnTo>
                      <a:pt x="78" y="155"/>
                    </a:lnTo>
                    <a:lnTo>
                      <a:pt x="95" y="155"/>
                    </a:lnTo>
                    <a:lnTo>
                      <a:pt x="111" y="160"/>
                    </a:lnTo>
                    <a:lnTo>
                      <a:pt x="119" y="172"/>
                    </a:lnTo>
                    <a:lnTo>
                      <a:pt x="124" y="172"/>
                    </a:lnTo>
                    <a:lnTo>
                      <a:pt x="133" y="173"/>
                    </a:lnTo>
                    <a:lnTo>
                      <a:pt x="145" y="169"/>
                    </a:lnTo>
                    <a:lnTo>
                      <a:pt x="143" y="164"/>
                    </a:lnTo>
                    <a:lnTo>
                      <a:pt x="135" y="162"/>
                    </a:lnTo>
                    <a:lnTo>
                      <a:pt x="140" y="160"/>
                    </a:lnTo>
                    <a:lnTo>
                      <a:pt x="146" y="160"/>
                    </a:lnTo>
                    <a:lnTo>
                      <a:pt x="152" y="164"/>
                    </a:lnTo>
                    <a:lnTo>
                      <a:pt x="156" y="158"/>
                    </a:lnTo>
                    <a:lnTo>
                      <a:pt x="151" y="153"/>
                    </a:lnTo>
                    <a:lnTo>
                      <a:pt x="143" y="146"/>
                    </a:lnTo>
                    <a:lnTo>
                      <a:pt x="151" y="143"/>
                    </a:lnTo>
                    <a:lnTo>
                      <a:pt x="156" y="148"/>
                    </a:lnTo>
                    <a:lnTo>
                      <a:pt x="162" y="148"/>
                    </a:lnTo>
                    <a:lnTo>
                      <a:pt x="171" y="150"/>
                    </a:lnTo>
                    <a:lnTo>
                      <a:pt x="176" y="146"/>
                    </a:lnTo>
                    <a:lnTo>
                      <a:pt x="183" y="147"/>
                    </a:lnTo>
                    <a:lnTo>
                      <a:pt x="184" y="139"/>
                    </a:lnTo>
                    <a:lnTo>
                      <a:pt x="188" y="139"/>
                    </a:lnTo>
                    <a:lnTo>
                      <a:pt x="189" y="140"/>
                    </a:lnTo>
                    <a:lnTo>
                      <a:pt x="194" y="139"/>
                    </a:lnTo>
                    <a:lnTo>
                      <a:pt x="192" y="135"/>
                    </a:lnTo>
                    <a:lnTo>
                      <a:pt x="193" y="123"/>
                    </a:lnTo>
                    <a:lnTo>
                      <a:pt x="200" y="128"/>
                    </a:lnTo>
                    <a:lnTo>
                      <a:pt x="204" y="126"/>
                    </a:lnTo>
                    <a:lnTo>
                      <a:pt x="200" y="120"/>
                    </a:lnTo>
                    <a:lnTo>
                      <a:pt x="209" y="112"/>
                    </a:lnTo>
                    <a:lnTo>
                      <a:pt x="205" y="110"/>
                    </a:lnTo>
                    <a:close/>
                  </a:path>
                </a:pathLst>
              </a:custGeom>
              <a:solidFill>
                <a:srgbClr val="F08A25"/>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dirty="0">
                  <a:solidFill>
                    <a:srgbClr val="444444"/>
                  </a:solidFill>
                </a:endParaRPr>
              </a:p>
            </p:txBody>
          </p:sp>
          <p:sp>
            <p:nvSpPr>
              <p:cNvPr id="39" name="Freeform 94"/>
              <p:cNvSpPr>
                <a:spLocks/>
              </p:cNvSpPr>
              <p:nvPr/>
            </p:nvSpPr>
            <p:spPr bwMode="auto">
              <a:xfrm>
                <a:off x="4808" y="2738"/>
                <a:ext cx="21" cy="29"/>
              </a:xfrm>
              <a:custGeom>
                <a:avLst/>
                <a:gdLst/>
                <a:ahLst/>
                <a:cxnLst>
                  <a:cxn ang="0">
                    <a:pos x="13" y="8"/>
                  </a:cxn>
                  <a:cxn ang="0">
                    <a:pos x="14" y="8"/>
                  </a:cxn>
                  <a:cxn ang="0">
                    <a:pos x="14" y="8"/>
                  </a:cxn>
                  <a:cxn ang="0">
                    <a:pos x="12" y="6"/>
                  </a:cxn>
                  <a:cxn ang="0">
                    <a:pos x="10" y="5"/>
                  </a:cxn>
                  <a:cxn ang="0">
                    <a:pos x="9" y="6"/>
                  </a:cxn>
                  <a:cxn ang="0">
                    <a:pos x="8" y="5"/>
                  </a:cxn>
                  <a:cxn ang="0">
                    <a:pos x="6" y="3"/>
                  </a:cxn>
                  <a:cxn ang="0">
                    <a:pos x="4" y="2"/>
                  </a:cxn>
                  <a:cxn ang="0">
                    <a:pos x="3" y="0"/>
                  </a:cxn>
                  <a:cxn ang="0">
                    <a:pos x="1" y="1"/>
                  </a:cxn>
                  <a:cxn ang="0">
                    <a:pos x="0" y="1"/>
                  </a:cxn>
                  <a:cxn ang="0">
                    <a:pos x="1" y="2"/>
                  </a:cxn>
                  <a:cxn ang="0">
                    <a:pos x="1" y="4"/>
                  </a:cxn>
                  <a:cxn ang="0">
                    <a:pos x="5" y="10"/>
                  </a:cxn>
                  <a:cxn ang="0">
                    <a:pos x="5" y="14"/>
                  </a:cxn>
                  <a:cxn ang="0">
                    <a:pos x="7" y="18"/>
                  </a:cxn>
                  <a:cxn ang="0">
                    <a:pos x="10" y="21"/>
                  </a:cxn>
                  <a:cxn ang="0">
                    <a:pos x="11" y="24"/>
                  </a:cxn>
                  <a:cxn ang="0">
                    <a:pos x="13" y="24"/>
                  </a:cxn>
                  <a:cxn ang="0">
                    <a:pos x="14" y="25"/>
                  </a:cxn>
                  <a:cxn ang="0">
                    <a:pos x="15" y="27"/>
                  </a:cxn>
                  <a:cxn ang="0">
                    <a:pos x="19" y="29"/>
                  </a:cxn>
                  <a:cxn ang="0">
                    <a:pos x="20" y="27"/>
                  </a:cxn>
                  <a:cxn ang="0">
                    <a:pos x="21" y="26"/>
                  </a:cxn>
                  <a:cxn ang="0">
                    <a:pos x="21" y="24"/>
                  </a:cxn>
                  <a:cxn ang="0">
                    <a:pos x="20" y="23"/>
                  </a:cxn>
                  <a:cxn ang="0">
                    <a:pos x="20" y="22"/>
                  </a:cxn>
                  <a:cxn ang="0">
                    <a:pos x="20" y="19"/>
                  </a:cxn>
                  <a:cxn ang="0">
                    <a:pos x="20" y="17"/>
                  </a:cxn>
                  <a:cxn ang="0">
                    <a:pos x="19" y="15"/>
                  </a:cxn>
                  <a:cxn ang="0">
                    <a:pos x="18" y="14"/>
                  </a:cxn>
                  <a:cxn ang="0">
                    <a:pos x="15" y="11"/>
                  </a:cxn>
                  <a:cxn ang="0">
                    <a:pos x="14" y="11"/>
                  </a:cxn>
                  <a:cxn ang="0">
                    <a:pos x="14" y="12"/>
                  </a:cxn>
                  <a:cxn ang="0">
                    <a:pos x="14" y="14"/>
                  </a:cxn>
                  <a:cxn ang="0">
                    <a:pos x="13" y="12"/>
                  </a:cxn>
                  <a:cxn ang="0">
                    <a:pos x="11" y="10"/>
                  </a:cxn>
                  <a:cxn ang="0">
                    <a:pos x="12" y="9"/>
                  </a:cxn>
                  <a:cxn ang="0">
                    <a:pos x="13" y="8"/>
                  </a:cxn>
                </a:cxnLst>
                <a:rect l="0" t="0" r="r" b="b"/>
                <a:pathLst>
                  <a:path w="21" h="29">
                    <a:moveTo>
                      <a:pt x="13" y="8"/>
                    </a:moveTo>
                    <a:lnTo>
                      <a:pt x="14" y="8"/>
                    </a:lnTo>
                    <a:lnTo>
                      <a:pt x="14" y="8"/>
                    </a:lnTo>
                    <a:lnTo>
                      <a:pt x="12" y="6"/>
                    </a:lnTo>
                    <a:lnTo>
                      <a:pt x="10" y="5"/>
                    </a:lnTo>
                    <a:lnTo>
                      <a:pt x="9" y="6"/>
                    </a:lnTo>
                    <a:lnTo>
                      <a:pt x="8" y="5"/>
                    </a:lnTo>
                    <a:lnTo>
                      <a:pt x="6" y="3"/>
                    </a:lnTo>
                    <a:lnTo>
                      <a:pt x="4" y="2"/>
                    </a:lnTo>
                    <a:lnTo>
                      <a:pt x="3" y="0"/>
                    </a:lnTo>
                    <a:lnTo>
                      <a:pt x="1" y="1"/>
                    </a:lnTo>
                    <a:lnTo>
                      <a:pt x="0" y="1"/>
                    </a:lnTo>
                    <a:lnTo>
                      <a:pt x="1" y="2"/>
                    </a:lnTo>
                    <a:lnTo>
                      <a:pt x="1" y="4"/>
                    </a:lnTo>
                    <a:lnTo>
                      <a:pt x="5" y="10"/>
                    </a:lnTo>
                    <a:lnTo>
                      <a:pt x="5" y="14"/>
                    </a:lnTo>
                    <a:lnTo>
                      <a:pt x="7" y="18"/>
                    </a:lnTo>
                    <a:lnTo>
                      <a:pt x="10" y="21"/>
                    </a:lnTo>
                    <a:lnTo>
                      <a:pt x="11" y="24"/>
                    </a:lnTo>
                    <a:lnTo>
                      <a:pt x="13" y="24"/>
                    </a:lnTo>
                    <a:lnTo>
                      <a:pt x="14" y="25"/>
                    </a:lnTo>
                    <a:lnTo>
                      <a:pt x="15" y="27"/>
                    </a:lnTo>
                    <a:lnTo>
                      <a:pt x="19" y="29"/>
                    </a:lnTo>
                    <a:lnTo>
                      <a:pt x="20" y="27"/>
                    </a:lnTo>
                    <a:lnTo>
                      <a:pt x="21" y="26"/>
                    </a:lnTo>
                    <a:lnTo>
                      <a:pt x="21" y="24"/>
                    </a:lnTo>
                    <a:lnTo>
                      <a:pt x="20" y="23"/>
                    </a:lnTo>
                    <a:lnTo>
                      <a:pt x="20" y="22"/>
                    </a:lnTo>
                    <a:lnTo>
                      <a:pt x="20" y="19"/>
                    </a:lnTo>
                    <a:lnTo>
                      <a:pt x="20" y="17"/>
                    </a:lnTo>
                    <a:lnTo>
                      <a:pt x="19" y="15"/>
                    </a:lnTo>
                    <a:lnTo>
                      <a:pt x="18" y="14"/>
                    </a:lnTo>
                    <a:lnTo>
                      <a:pt x="15" y="11"/>
                    </a:lnTo>
                    <a:lnTo>
                      <a:pt x="14" y="11"/>
                    </a:lnTo>
                    <a:lnTo>
                      <a:pt x="14" y="12"/>
                    </a:lnTo>
                    <a:lnTo>
                      <a:pt x="14" y="14"/>
                    </a:lnTo>
                    <a:lnTo>
                      <a:pt x="13" y="12"/>
                    </a:lnTo>
                    <a:lnTo>
                      <a:pt x="11" y="10"/>
                    </a:lnTo>
                    <a:lnTo>
                      <a:pt x="12" y="9"/>
                    </a:lnTo>
                    <a:lnTo>
                      <a:pt x="13" y="8"/>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0" name="Freeform 95"/>
              <p:cNvSpPr>
                <a:spLocks/>
              </p:cNvSpPr>
              <p:nvPr/>
            </p:nvSpPr>
            <p:spPr bwMode="auto">
              <a:xfrm>
                <a:off x="4802" y="2743"/>
                <a:ext cx="33" cy="31"/>
              </a:xfrm>
              <a:custGeom>
                <a:avLst/>
                <a:gdLst/>
                <a:ahLst/>
                <a:cxnLst>
                  <a:cxn ang="0">
                    <a:pos x="5" y="0"/>
                  </a:cxn>
                  <a:cxn ang="0">
                    <a:pos x="3" y="0"/>
                  </a:cxn>
                  <a:cxn ang="0">
                    <a:pos x="2" y="1"/>
                  </a:cxn>
                  <a:cxn ang="0">
                    <a:pos x="0" y="2"/>
                  </a:cxn>
                  <a:cxn ang="0">
                    <a:pos x="1" y="4"/>
                  </a:cxn>
                  <a:cxn ang="0">
                    <a:pos x="1" y="6"/>
                  </a:cxn>
                  <a:cxn ang="0">
                    <a:pos x="2" y="7"/>
                  </a:cxn>
                  <a:cxn ang="0">
                    <a:pos x="3" y="9"/>
                  </a:cxn>
                  <a:cxn ang="0">
                    <a:pos x="3" y="7"/>
                  </a:cxn>
                  <a:cxn ang="0">
                    <a:pos x="4" y="7"/>
                  </a:cxn>
                  <a:cxn ang="0">
                    <a:pos x="6" y="12"/>
                  </a:cxn>
                  <a:cxn ang="0">
                    <a:pos x="7" y="13"/>
                  </a:cxn>
                  <a:cxn ang="0">
                    <a:pos x="9" y="13"/>
                  </a:cxn>
                  <a:cxn ang="0">
                    <a:pos x="10" y="14"/>
                  </a:cxn>
                  <a:cxn ang="0">
                    <a:pos x="9" y="16"/>
                  </a:cxn>
                  <a:cxn ang="0">
                    <a:pos x="10" y="16"/>
                  </a:cxn>
                  <a:cxn ang="0">
                    <a:pos x="11" y="19"/>
                  </a:cxn>
                  <a:cxn ang="0">
                    <a:pos x="11" y="20"/>
                  </a:cxn>
                  <a:cxn ang="0">
                    <a:pos x="11" y="22"/>
                  </a:cxn>
                  <a:cxn ang="0">
                    <a:pos x="11" y="24"/>
                  </a:cxn>
                  <a:cxn ang="0">
                    <a:pos x="13" y="24"/>
                  </a:cxn>
                  <a:cxn ang="0">
                    <a:pos x="16" y="26"/>
                  </a:cxn>
                  <a:cxn ang="0">
                    <a:pos x="20" y="29"/>
                  </a:cxn>
                  <a:cxn ang="0">
                    <a:pos x="25" y="29"/>
                  </a:cxn>
                  <a:cxn ang="0">
                    <a:pos x="26" y="29"/>
                  </a:cxn>
                  <a:cxn ang="0">
                    <a:pos x="27" y="30"/>
                  </a:cxn>
                  <a:cxn ang="0">
                    <a:pos x="30" y="31"/>
                  </a:cxn>
                  <a:cxn ang="0">
                    <a:pos x="32" y="30"/>
                  </a:cxn>
                  <a:cxn ang="0">
                    <a:pos x="33" y="29"/>
                  </a:cxn>
                  <a:cxn ang="0">
                    <a:pos x="32" y="28"/>
                  </a:cxn>
                  <a:cxn ang="0">
                    <a:pos x="29" y="26"/>
                  </a:cxn>
                  <a:cxn ang="0">
                    <a:pos x="29" y="26"/>
                  </a:cxn>
                  <a:cxn ang="0">
                    <a:pos x="28" y="25"/>
                  </a:cxn>
                  <a:cxn ang="0">
                    <a:pos x="26" y="26"/>
                  </a:cxn>
                  <a:cxn ang="0">
                    <a:pos x="25" y="26"/>
                  </a:cxn>
                  <a:cxn ang="0">
                    <a:pos x="21" y="25"/>
                  </a:cxn>
                  <a:cxn ang="0">
                    <a:pos x="18" y="22"/>
                  </a:cxn>
                  <a:cxn ang="0">
                    <a:pos x="16" y="21"/>
                  </a:cxn>
                  <a:cxn ang="0">
                    <a:pos x="13" y="20"/>
                  </a:cxn>
                  <a:cxn ang="0">
                    <a:pos x="11" y="13"/>
                  </a:cxn>
                  <a:cxn ang="0">
                    <a:pos x="6" y="0"/>
                  </a:cxn>
                  <a:cxn ang="0">
                    <a:pos x="5" y="0"/>
                  </a:cxn>
                </a:cxnLst>
                <a:rect l="0" t="0" r="r" b="b"/>
                <a:pathLst>
                  <a:path w="33" h="31">
                    <a:moveTo>
                      <a:pt x="5" y="0"/>
                    </a:moveTo>
                    <a:lnTo>
                      <a:pt x="3" y="0"/>
                    </a:lnTo>
                    <a:lnTo>
                      <a:pt x="2" y="1"/>
                    </a:lnTo>
                    <a:lnTo>
                      <a:pt x="0" y="2"/>
                    </a:lnTo>
                    <a:lnTo>
                      <a:pt x="1" y="4"/>
                    </a:lnTo>
                    <a:lnTo>
                      <a:pt x="1" y="6"/>
                    </a:lnTo>
                    <a:lnTo>
                      <a:pt x="2" y="7"/>
                    </a:lnTo>
                    <a:lnTo>
                      <a:pt x="3" y="9"/>
                    </a:lnTo>
                    <a:lnTo>
                      <a:pt x="3" y="7"/>
                    </a:lnTo>
                    <a:lnTo>
                      <a:pt x="4" y="7"/>
                    </a:lnTo>
                    <a:lnTo>
                      <a:pt x="6" y="12"/>
                    </a:lnTo>
                    <a:lnTo>
                      <a:pt x="7" y="13"/>
                    </a:lnTo>
                    <a:lnTo>
                      <a:pt x="9" y="13"/>
                    </a:lnTo>
                    <a:lnTo>
                      <a:pt x="10" y="14"/>
                    </a:lnTo>
                    <a:lnTo>
                      <a:pt x="9" y="16"/>
                    </a:lnTo>
                    <a:lnTo>
                      <a:pt x="10" y="16"/>
                    </a:lnTo>
                    <a:lnTo>
                      <a:pt x="11" y="19"/>
                    </a:lnTo>
                    <a:lnTo>
                      <a:pt x="11" y="20"/>
                    </a:lnTo>
                    <a:lnTo>
                      <a:pt x="11" y="22"/>
                    </a:lnTo>
                    <a:lnTo>
                      <a:pt x="11" y="24"/>
                    </a:lnTo>
                    <a:lnTo>
                      <a:pt x="13" y="24"/>
                    </a:lnTo>
                    <a:lnTo>
                      <a:pt x="16" y="26"/>
                    </a:lnTo>
                    <a:lnTo>
                      <a:pt x="20" y="29"/>
                    </a:lnTo>
                    <a:lnTo>
                      <a:pt x="25" y="29"/>
                    </a:lnTo>
                    <a:lnTo>
                      <a:pt x="26" y="29"/>
                    </a:lnTo>
                    <a:lnTo>
                      <a:pt x="27" y="30"/>
                    </a:lnTo>
                    <a:lnTo>
                      <a:pt x="30" y="31"/>
                    </a:lnTo>
                    <a:lnTo>
                      <a:pt x="32" y="30"/>
                    </a:lnTo>
                    <a:lnTo>
                      <a:pt x="33" y="29"/>
                    </a:lnTo>
                    <a:lnTo>
                      <a:pt x="32" y="28"/>
                    </a:lnTo>
                    <a:lnTo>
                      <a:pt x="29" y="26"/>
                    </a:lnTo>
                    <a:lnTo>
                      <a:pt x="29" y="26"/>
                    </a:lnTo>
                    <a:lnTo>
                      <a:pt x="28" y="25"/>
                    </a:lnTo>
                    <a:lnTo>
                      <a:pt x="26" y="26"/>
                    </a:lnTo>
                    <a:lnTo>
                      <a:pt x="25" y="26"/>
                    </a:lnTo>
                    <a:lnTo>
                      <a:pt x="21" y="25"/>
                    </a:lnTo>
                    <a:lnTo>
                      <a:pt x="18" y="22"/>
                    </a:lnTo>
                    <a:lnTo>
                      <a:pt x="16" y="21"/>
                    </a:lnTo>
                    <a:lnTo>
                      <a:pt x="13" y="20"/>
                    </a:lnTo>
                    <a:lnTo>
                      <a:pt x="11" y="13"/>
                    </a:lnTo>
                    <a:lnTo>
                      <a:pt x="6" y="0"/>
                    </a:lnTo>
                    <a:lnTo>
                      <a:pt x="5" y="0"/>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1" name="Freeform 96"/>
              <p:cNvSpPr>
                <a:spLocks/>
              </p:cNvSpPr>
              <p:nvPr/>
            </p:nvSpPr>
            <p:spPr bwMode="auto">
              <a:xfrm>
                <a:off x="4831" y="2757"/>
                <a:ext cx="9" cy="10"/>
              </a:xfrm>
              <a:custGeom>
                <a:avLst/>
                <a:gdLst/>
                <a:ahLst/>
                <a:cxnLst>
                  <a:cxn ang="0">
                    <a:pos x="4" y="10"/>
                  </a:cxn>
                  <a:cxn ang="0">
                    <a:pos x="5" y="10"/>
                  </a:cxn>
                  <a:cxn ang="0">
                    <a:pos x="7" y="8"/>
                  </a:cxn>
                  <a:cxn ang="0">
                    <a:pos x="7" y="6"/>
                  </a:cxn>
                  <a:cxn ang="0">
                    <a:pos x="7" y="5"/>
                  </a:cxn>
                  <a:cxn ang="0">
                    <a:pos x="9" y="5"/>
                  </a:cxn>
                  <a:cxn ang="0">
                    <a:pos x="9" y="4"/>
                  </a:cxn>
                  <a:cxn ang="0">
                    <a:pos x="7" y="4"/>
                  </a:cxn>
                  <a:cxn ang="0">
                    <a:pos x="6" y="3"/>
                  </a:cxn>
                  <a:cxn ang="0">
                    <a:pos x="4" y="1"/>
                  </a:cxn>
                  <a:cxn ang="0">
                    <a:pos x="3" y="0"/>
                  </a:cxn>
                  <a:cxn ang="0">
                    <a:pos x="1" y="0"/>
                  </a:cxn>
                  <a:cxn ang="0">
                    <a:pos x="0" y="1"/>
                  </a:cxn>
                  <a:cxn ang="0">
                    <a:pos x="0" y="3"/>
                  </a:cxn>
                  <a:cxn ang="0">
                    <a:pos x="0" y="4"/>
                  </a:cxn>
                  <a:cxn ang="0">
                    <a:pos x="2" y="7"/>
                  </a:cxn>
                  <a:cxn ang="0">
                    <a:pos x="4" y="10"/>
                  </a:cxn>
                </a:cxnLst>
                <a:rect l="0" t="0" r="r" b="b"/>
                <a:pathLst>
                  <a:path w="9" h="10">
                    <a:moveTo>
                      <a:pt x="4" y="10"/>
                    </a:moveTo>
                    <a:lnTo>
                      <a:pt x="5" y="10"/>
                    </a:lnTo>
                    <a:lnTo>
                      <a:pt x="7" y="8"/>
                    </a:lnTo>
                    <a:lnTo>
                      <a:pt x="7" y="6"/>
                    </a:lnTo>
                    <a:lnTo>
                      <a:pt x="7" y="5"/>
                    </a:lnTo>
                    <a:lnTo>
                      <a:pt x="9" y="5"/>
                    </a:lnTo>
                    <a:lnTo>
                      <a:pt x="9" y="4"/>
                    </a:lnTo>
                    <a:lnTo>
                      <a:pt x="7" y="4"/>
                    </a:lnTo>
                    <a:lnTo>
                      <a:pt x="6" y="3"/>
                    </a:lnTo>
                    <a:lnTo>
                      <a:pt x="4" y="1"/>
                    </a:lnTo>
                    <a:lnTo>
                      <a:pt x="3" y="0"/>
                    </a:lnTo>
                    <a:lnTo>
                      <a:pt x="1" y="0"/>
                    </a:lnTo>
                    <a:lnTo>
                      <a:pt x="0" y="1"/>
                    </a:lnTo>
                    <a:lnTo>
                      <a:pt x="0" y="3"/>
                    </a:lnTo>
                    <a:lnTo>
                      <a:pt x="0" y="4"/>
                    </a:lnTo>
                    <a:lnTo>
                      <a:pt x="2" y="7"/>
                    </a:lnTo>
                    <a:lnTo>
                      <a:pt x="4" y="10"/>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2" name="Freeform 97"/>
              <p:cNvSpPr>
                <a:spLocks/>
              </p:cNvSpPr>
              <p:nvPr/>
            </p:nvSpPr>
            <p:spPr bwMode="auto">
              <a:xfrm>
                <a:off x="4796" y="2745"/>
                <a:ext cx="8" cy="15"/>
              </a:xfrm>
              <a:custGeom>
                <a:avLst/>
                <a:gdLst/>
                <a:ahLst/>
                <a:cxnLst>
                  <a:cxn ang="0">
                    <a:pos x="4" y="1"/>
                  </a:cxn>
                  <a:cxn ang="0">
                    <a:pos x="4" y="0"/>
                  </a:cxn>
                  <a:cxn ang="0">
                    <a:pos x="3" y="0"/>
                  </a:cxn>
                  <a:cxn ang="0">
                    <a:pos x="1" y="0"/>
                  </a:cxn>
                  <a:cxn ang="0">
                    <a:pos x="0" y="2"/>
                  </a:cxn>
                  <a:cxn ang="0">
                    <a:pos x="1" y="3"/>
                  </a:cxn>
                  <a:cxn ang="0">
                    <a:pos x="1" y="4"/>
                  </a:cxn>
                  <a:cxn ang="0">
                    <a:pos x="0" y="5"/>
                  </a:cxn>
                  <a:cxn ang="0">
                    <a:pos x="1" y="7"/>
                  </a:cxn>
                  <a:cxn ang="0">
                    <a:pos x="2" y="9"/>
                  </a:cxn>
                  <a:cxn ang="0">
                    <a:pos x="3" y="10"/>
                  </a:cxn>
                  <a:cxn ang="0">
                    <a:pos x="3" y="12"/>
                  </a:cxn>
                  <a:cxn ang="0">
                    <a:pos x="4" y="14"/>
                  </a:cxn>
                  <a:cxn ang="0">
                    <a:pos x="5" y="15"/>
                  </a:cxn>
                  <a:cxn ang="0">
                    <a:pos x="7" y="15"/>
                  </a:cxn>
                  <a:cxn ang="0">
                    <a:pos x="7" y="14"/>
                  </a:cxn>
                  <a:cxn ang="0">
                    <a:pos x="7" y="12"/>
                  </a:cxn>
                  <a:cxn ang="0">
                    <a:pos x="7" y="11"/>
                  </a:cxn>
                  <a:cxn ang="0">
                    <a:pos x="8" y="10"/>
                  </a:cxn>
                  <a:cxn ang="0">
                    <a:pos x="8" y="8"/>
                  </a:cxn>
                  <a:cxn ang="0">
                    <a:pos x="7" y="7"/>
                  </a:cxn>
                  <a:cxn ang="0">
                    <a:pos x="5" y="3"/>
                  </a:cxn>
                  <a:cxn ang="0">
                    <a:pos x="4" y="1"/>
                  </a:cxn>
                </a:cxnLst>
                <a:rect l="0" t="0" r="r" b="b"/>
                <a:pathLst>
                  <a:path w="8" h="15">
                    <a:moveTo>
                      <a:pt x="4" y="1"/>
                    </a:moveTo>
                    <a:lnTo>
                      <a:pt x="4" y="0"/>
                    </a:lnTo>
                    <a:lnTo>
                      <a:pt x="3" y="0"/>
                    </a:lnTo>
                    <a:lnTo>
                      <a:pt x="1" y="0"/>
                    </a:lnTo>
                    <a:lnTo>
                      <a:pt x="0" y="2"/>
                    </a:lnTo>
                    <a:lnTo>
                      <a:pt x="1" y="3"/>
                    </a:lnTo>
                    <a:lnTo>
                      <a:pt x="1" y="4"/>
                    </a:lnTo>
                    <a:lnTo>
                      <a:pt x="0" y="5"/>
                    </a:lnTo>
                    <a:lnTo>
                      <a:pt x="1" y="7"/>
                    </a:lnTo>
                    <a:lnTo>
                      <a:pt x="2" y="9"/>
                    </a:lnTo>
                    <a:lnTo>
                      <a:pt x="3" y="10"/>
                    </a:lnTo>
                    <a:lnTo>
                      <a:pt x="3" y="12"/>
                    </a:lnTo>
                    <a:lnTo>
                      <a:pt x="4" y="14"/>
                    </a:lnTo>
                    <a:lnTo>
                      <a:pt x="5" y="15"/>
                    </a:lnTo>
                    <a:lnTo>
                      <a:pt x="7" y="15"/>
                    </a:lnTo>
                    <a:lnTo>
                      <a:pt x="7" y="14"/>
                    </a:lnTo>
                    <a:lnTo>
                      <a:pt x="7" y="12"/>
                    </a:lnTo>
                    <a:lnTo>
                      <a:pt x="7" y="11"/>
                    </a:lnTo>
                    <a:lnTo>
                      <a:pt x="8" y="10"/>
                    </a:lnTo>
                    <a:lnTo>
                      <a:pt x="8" y="8"/>
                    </a:lnTo>
                    <a:lnTo>
                      <a:pt x="7" y="7"/>
                    </a:lnTo>
                    <a:lnTo>
                      <a:pt x="5" y="3"/>
                    </a:lnTo>
                    <a:lnTo>
                      <a:pt x="4" y="1"/>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3" name="Freeform 98"/>
              <p:cNvSpPr>
                <a:spLocks/>
              </p:cNvSpPr>
              <p:nvPr/>
            </p:nvSpPr>
            <p:spPr bwMode="auto">
              <a:xfrm>
                <a:off x="4923" y="2764"/>
                <a:ext cx="9" cy="8"/>
              </a:xfrm>
              <a:custGeom>
                <a:avLst/>
                <a:gdLst/>
                <a:ahLst/>
                <a:cxnLst>
                  <a:cxn ang="0">
                    <a:pos x="7" y="7"/>
                  </a:cxn>
                  <a:cxn ang="0">
                    <a:pos x="7" y="5"/>
                  </a:cxn>
                  <a:cxn ang="0">
                    <a:pos x="9" y="1"/>
                  </a:cxn>
                  <a:cxn ang="0">
                    <a:pos x="7" y="0"/>
                  </a:cxn>
                  <a:cxn ang="0">
                    <a:pos x="6" y="0"/>
                  </a:cxn>
                  <a:cxn ang="0">
                    <a:pos x="2" y="3"/>
                  </a:cxn>
                  <a:cxn ang="0">
                    <a:pos x="1" y="4"/>
                  </a:cxn>
                  <a:cxn ang="0">
                    <a:pos x="0" y="6"/>
                  </a:cxn>
                  <a:cxn ang="0">
                    <a:pos x="0" y="8"/>
                  </a:cxn>
                  <a:cxn ang="0">
                    <a:pos x="1" y="8"/>
                  </a:cxn>
                  <a:cxn ang="0">
                    <a:pos x="4" y="8"/>
                  </a:cxn>
                  <a:cxn ang="0">
                    <a:pos x="5" y="8"/>
                  </a:cxn>
                  <a:cxn ang="0">
                    <a:pos x="7" y="7"/>
                  </a:cxn>
                </a:cxnLst>
                <a:rect l="0" t="0" r="r" b="b"/>
                <a:pathLst>
                  <a:path w="9" h="8">
                    <a:moveTo>
                      <a:pt x="7" y="7"/>
                    </a:moveTo>
                    <a:lnTo>
                      <a:pt x="7" y="5"/>
                    </a:lnTo>
                    <a:lnTo>
                      <a:pt x="9" y="1"/>
                    </a:lnTo>
                    <a:lnTo>
                      <a:pt x="7" y="0"/>
                    </a:lnTo>
                    <a:lnTo>
                      <a:pt x="6" y="0"/>
                    </a:lnTo>
                    <a:lnTo>
                      <a:pt x="2" y="3"/>
                    </a:lnTo>
                    <a:lnTo>
                      <a:pt x="1" y="4"/>
                    </a:lnTo>
                    <a:lnTo>
                      <a:pt x="0" y="6"/>
                    </a:lnTo>
                    <a:lnTo>
                      <a:pt x="0" y="8"/>
                    </a:lnTo>
                    <a:lnTo>
                      <a:pt x="1" y="8"/>
                    </a:lnTo>
                    <a:lnTo>
                      <a:pt x="4" y="8"/>
                    </a:lnTo>
                    <a:lnTo>
                      <a:pt x="5" y="8"/>
                    </a:lnTo>
                    <a:lnTo>
                      <a:pt x="7" y="7"/>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4" name="Freeform 99"/>
              <p:cNvSpPr>
                <a:spLocks/>
              </p:cNvSpPr>
              <p:nvPr/>
            </p:nvSpPr>
            <p:spPr bwMode="auto">
              <a:xfrm>
                <a:off x="4918" y="2781"/>
                <a:ext cx="9" cy="8"/>
              </a:xfrm>
              <a:custGeom>
                <a:avLst/>
                <a:gdLst/>
                <a:ahLst/>
                <a:cxnLst>
                  <a:cxn ang="0">
                    <a:pos x="3" y="5"/>
                  </a:cxn>
                  <a:cxn ang="0">
                    <a:pos x="5" y="5"/>
                  </a:cxn>
                  <a:cxn ang="0">
                    <a:pos x="6" y="4"/>
                  </a:cxn>
                  <a:cxn ang="0">
                    <a:pos x="9" y="3"/>
                  </a:cxn>
                  <a:cxn ang="0">
                    <a:pos x="9" y="2"/>
                  </a:cxn>
                  <a:cxn ang="0">
                    <a:pos x="7" y="2"/>
                  </a:cxn>
                  <a:cxn ang="0">
                    <a:pos x="4" y="3"/>
                  </a:cxn>
                  <a:cxn ang="0">
                    <a:pos x="5" y="1"/>
                  </a:cxn>
                  <a:cxn ang="0">
                    <a:pos x="4" y="0"/>
                  </a:cxn>
                  <a:cxn ang="0">
                    <a:pos x="3" y="1"/>
                  </a:cxn>
                  <a:cxn ang="0">
                    <a:pos x="2" y="3"/>
                  </a:cxn>
                  <a:cxn ang="0">
                    <a:pos x="0" y="6"/>
                  </a:cxn>
                  <a:cxn ang="0">
                    <a:pos x="0" y="8"/>
                  </a:cxn>
                  <a:cxn ang="0">
                    <a:pos x="1" y="6"/>
                  </a:cxn>
                  <a:cxn ang="0">
                    <a:pos x="3" y="5"/>
                  </a:cxn>
                </a:cxnLst>
                <a:rect l="0" t="0" r="r" b="b"/>
                <a:pathLst>
                  <a:path w="9" h="8">
                    <a:moveTo>
                      <a:pt x="3" y="5"/>
                    </a:moveTo>
                    <a:lnTo>
                      <a:pt x="5" y="5"/>
                    </a:lnTo>
                    <a:lnTo>
                      <a:pt x="6" y="4"/>
                    </a:lnTo>
                    <a:lnTo>
                      <a:pt x="9" y="3"/>
                    </a:lnTo>
                    <a:lnTo>
                      <a:pt x="9" y="2"/>
                    </a:lnTo>
                    <a:lnTo>
                      <a:pt x="7" y="2"/>
                    </a:lnTo>
                    <a:lnTo>
                      <a:pt x="4" y="3"/>
                    </a:lnTo>
                    <a:lnTo>
                      <a:pt x="5" y="1"/>
                    </a:lnTo>
                    <a:lnTo>
                      <a:pt x="4" y="0"/>
                    </a:lnTo>
                    <a:lnTo>
                      <a:pt x="3" y="1"/>
                    </a:lnTo>
                    <a:lnTo>
                      <a:pt x="2" y="3"/>
                    </a:lnTo>
                    <a:lnTo>
                      <a:pt x="0" y="6"/>
                    </a:lnTo>
                    <a:lnTo>
                      <a:pt x="0" y="8"/>
                    </a:lnTo>
                    <a:lnTo>
                      <a:pt x="1" y="6"/>
                    </a:lnTo>
                    <a:lnTo>
                      <a:pt x="3" y="5"/>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5" name="Freeform 100"/>
              <p:cNvSpPr>
                <a:spLocks/>
              </p:cNvSpPr>
              <p:nvPr/>
            </p:nvSpPr>
            <p:spPr bwMode="auto">
              <a:xfrm>
                <a:off x="4925" y="2693"/>
                <a:ext cx="21" cy="18"/>
              </a:xfrm>
              <a:custGeom>
                <a:avLst/>
                <a:gdLst/>
                <a:ahLst/>
                <a:cxnLst>
                  <a:cxn ang="0">
                    <a:pos x="16" y="12"/>
                  </a:cxn>
                  <a:cxn ang="0">
                    <a:pos x="16" y="7"/>
                  </a:cxn>
                  <a:cxn ang="0">
                    <a:pos x="21" y="6"/>
                  </a:cxn>
                  <a:cxn ang="0">
                    <a:pos x="21" y="3"/>
                  </a:cxn>
                  <a:cxn ang="0">
                    <a:pos x="16" y="0"/>
                  </a:cxn>
                  <a:cxn ang="0">
                    <a:pos x="10" y="4"/>
                  </a:cxn>
                  <a:cxn ang="0">
                    <a:pos x="5" y="11"/>
                  </a:cxn>
                  <a:cxn ang="0">
                    <a:pos x="0" y="16"/>
                  </a:cxn>
                  <a:cxn ang="0">
                    <a:pos x="2" y="18"/>
                  </a:cxn>
                  <a:cxn ang="0">
                    <a:pos x="10" y="11"/>
                  </a:cxn>
                  <a:cxn ang="0">
                    <a:pos x="16" y="12"/>
                  </a:cxn>
                </a:cxnLst>
                <a:rect l="0" t="0" r="r" b="b"/>
                <a:pathLst>
                  <a:path w="21" h="18">
                    <a:moveTo>
                      <a:pt x="16" y="12"/>
                    </a:moveTo>
                    <a:lnTo>
                      <a:pt x="16" y="7"/>
                    </a:lnTo>
                    <a:lnTo>
                      <a:pt x="21" y="6"/>
                    </a:lnTo>
                    <a:lnTo>
                      <a:pt x="21" y="3"/>
                    </a:lnTo>
                    <a:lnTo>
                      <a:pt x="16" y="0"/>
                    </a:lnTo>
                    <a:lnTo>
                      <a:pt x="10" y="4"/>
                    </a:lnTo>
                    <a:lnTo>
                      <a:pt x="5" y="11"/>
                    </a:lnTo>
                    <a:lnTo>
                      <a:pt x="0" y="16"/>
                    </a:lnTo>
                    <a:lnTo>
                      <a:pt x="2" y="18"/>
                    </a:lnTo>
                    <a:lnTo>
                      <a:pt x="10" y="11"/>
                    </a:lnTo>
                    <a:lnTo>
                      <a:pt x="16" y="12"/>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6" name="Freeform 101"/>
              <p:cNvSpPr>
                <a:spLocks/>
              </p:cNvSpPr>
              <p:nvPr/>
            </p:nvSpPr>
            <p:spPr bwMode="auto">
              <a:xfrm>
                <a:off x="4894" y="2742"/>
                <a:ext cx="21" cy="26"/>
              </a:xfrm>
              <a:custGeom>
                <a:avLst/>
                <a:gdLst/>
                <a:ahLst/>
                <a:cxnLst>
                  <a:cxn ang="0">
                    <a:pos x="7" y="0"/>
                  </a:cxn>
                  <a:cxn ang="0">
                    <a:pos x="5" y="0"/>
                  </a:cxn>
                  <a:cxn ang="0">
                    <a:pos x="4" y="0"/>
                  </a:cxn>
                  <a:cxn ang="0">
                    <a:pos x="2" y="0"/>
                  </a:cxn>
                  <a:cxn ang="0">
                    <a:pos x="1" y="0"/>
                  </a:cxn>
                  <a:cxn ang="0">
                    <a:pos x="0" y="1"/>
                  </a:cxn>
                  <a:cxn ang="0">
                    <a:pos x="0" y="1"/>
                  </a:cxn>
                  <a:cxn ang="0">
                    <a:pos x="1" y="2"/>
                  </a:cxn>
                  <a:cxn ang="0">
                    <a:pos x="2" y="3"/>
                  </a:cxn>
                  <a:cxn ang="0">
                    <a:pos x="2" y="4"/>
                  </a:cxn>
                  <a:cxn ang="0">
                    <a:pos x="4" y="6"/>
                  </a:cxn>
                  <a:cxn ang="0">
                    <a:pos x="4" y="7"/>
                  </a:cxn>
                  <a:cxn ang="0">
                    <a:pos x="2" y="10"/>
                  </a:cxn>
                  <a:cxn ang="0">
                    <a:pos x="2" y="11"/>
                  </a:cxn>
                  <a:cxn ang="0">
                    <a:pos x="2" y="12"/>
                  </a:cxn>
                  <a:cxn ang="0">
                    <a:pos x="4" y="13"/>
                  </a:cxn>
                  <a:cxn ang="0">
                    <a:pos x="4" y="14"/>
                  </a:cxn>
                  <a:cxn ang="0">
                    <a:pos x="4" y="16"/>
                  </a:cxn>
                  <a:cxn ang="0">
                    <a:pos x="4" y="20"/>
                  </a:cxn>
                  <a:cxn ang="0">
                    <a:pos x="4" y="22"/>
                  </a:cxn>
                  <a:cxn ang="0">
                    <a:pos x="5" y="23"/>
                  </a:cxn>
                  <a:cxn ang="0">
                    <a:pos x="6" y="23"/>
                  </a:cxn>
                  <a:cxn ang="0">
                    <a:pos x="9" y="26"/>
                  </a:cxn>
                  <a:cxn ang="0">
                    <a:pos x="11" y="25"/>
                  </a:cxn>
                  <a:cxn ang="0">
                    <a:pos x="16" y="23"/>
                  </a:cxn>
                  <a:cxn ang="0">
                    <a:pos x="19" y="23"/>
                  </a:cxn>
                  <a:cxn ang="0">
                    <a:pos x="21" y="21"/>
                  </a:cxn>
                  <a:cxn ang="0">
                    <a:pos x="21" y="19"/>
                  </a:cxn>
                  <a:cxn ang="0">
                    <a:pos x="21" y="17"/>
                  </a:cxn>
                  <a:cxn ang="0">
                    <a:pos x="20" y="16"/>
                  </a:cxn>
                  <a:cxn ang="0">
                    <a:pos x="18" y="15"/>
                  </a:cxn>
                  <a:cxn ang="0">
                    <a:pos x="15" y="14"/>
                  </a:cxn>
                  <a:cxn ang="0">
                    <a:pos x="13" y="14"/>
                  </a:cxn>
                  <a:cxn ang="0">
                    <a:pos x="12" y="13"/>
                  </a:cxn>
                  <a:cxn ang="0">
                    <a:pos x="14" y="12"/>
                  </a:cxn>
                  <a:cxn ang="0">
                    <a:pos x="16" y="12"/>
                  </a:cxn>
                  <a:cxn ang="0">
                    <a:pos x="18" y="12"/>
                  </a:cxn>
                  <a:cxn ang="0">
                    <a:pos x="19" y="12"/>
                  </a:cxn>
                  <a:cxn ang="0">
                    <a:pos x="20" y="11"/>
                  </a:cxn>
                  <a:cxn ang="0">
                    <a:pos x="20" y="10"/>
                  </a:cxn>
                  <a:cxn ang="0">
                    <a:pos x="19" y="8"/>
                  </a:cxn>
                  <a:cxn ang="0">
                    <a:pos x="18" y="8"/>
                  </a:cxn>
                  <a:cxn ang="0">
                    <a:pos x="15" y="10"/>
                  </a:cxn>
                  <a:cxn ang="0">
                    <a:pos x="9" y="5"/>
                  </a:cxn>
                  <a:cxn ang="0">
                    <a:pos x="7" y="1"/>
                  </a:cxn>
                  <a:cxn ang="0">
                    <a:pos x="7" y="0"/>
                  </a:cxn>
                </a:cxnLst>
                <a:rect l="0" t="0" r="r" b="b"/>
                <a:pathLst>
                  <a:path w="21" h="26">
                    <a:moveTo>
                      <a:pt x="7" y="0"/>
                    </a:moveTo>
                    <a:lnTo>
                      <a:pt x="5" y="0"/>
                    </a:lnTo>
                    <a:lnTo>
                      <a:pt x="4" y="0"/>
                    </a:lnTo>
                    <a:lnTo>
                      <a:pt x="2" y="0"/>
                    </a:lnTo>
                    <a:lnTo>
                      <a:pt x="1" y="0"/>
                    </a:lnTo>
                    <a:lnTo>
                      <a:pt x="0" y="1"/>
                    </a:lnTo>
                    <a:lnTo>
                      <a:pt x="0" y="1"/>
                    </a:lnTo>
                    <a:lnTo>
                      <a:pt x="1" y="2"/>
                    </a:lnTo>
                    <a:lnTo>
                      <a:pt x="2" y="3"/>
                    </a:lnTo>
                    <a:lnTo>
                      <a:pt x="2" y="4"/>
                    </a:lnTo>
                    <a:lnTo>
                      <a:pt x="4" y="6"/>
                    </a:lnTo>
                    <a:lnTo>
                      <a:pt x="4" y="7"/>
                    </a:lnTo>
                    <a:lnTo>
                      <a:pt x="2" y="10"/>
                    </a:lnTo>
                    <a:lnTo>
                      <a:pt x="2" y="11"/>
                    </a:lnTo>
                    <a:lnTo>
                      <a:pt x="2" y="12"/>
                    </a:lnTo>
                    <a:lnTo>
                      <a:pt x="4" y="13"/>
                    </a:lnTo>
                    <a:lnTo>
                      <a:pt x="4" y="14"/>
                    </a:lnTo>
                    <a:lnTo>
                      <a:pt x="4" y="16"/>
                    </a:lnTo>
                    <a:lnTo>
                      <a:pt x="4" y="20"/>
                    </a:lnTo>
                    <a:lnTo>
                      <a:pt x="4" y="22"/>
                    </a:lnTo>
                    <a:lnTo>
                      <a:pt x="5" y="23"/>
                    </a:lnTo>
                    <a:lnTo>
                      <a:pt x="6" y="23"/>
                    </a:lnTo>
                    <a:lnTo>
                      <a:pt x="9" y="26"/>
                    </a:lnTo>
                    <a:lnTo>
                      <a:pt x="11" y="25"/>
                    </a:lnTo>
                    <a:lnTo>
                      <a:pt x="16" y="23"/>
                    </a:lnTo>
                    <a:lnTo>
                      <a:pt x="19" y="23"/>
                    </a:lnTo>
                    <a:lnTo>
                      <a:pt x="21" y="21"/>
                    </a:lnTo>
                    <a:lnTo>
                      <a:pt x="21" y="19"/>
                    </a:lnTo>
                    <a:lnTo>
                      <a:pt x="21" y="17"/>
                    </a:lnTo>
                    <a:lnTo>
                      <a:pt x="20" y="16"/>
                    </a:lnTo>
                    <a:lnTo>
                      <a:pt x="18" y="15"/>
                    </a:lnTo>
                    <a:lnTo>
                      <a:pt x="15" y="14"/>
                    </a:lnTo>
                    <a:lnTo>
                      <a:pt x="13" y="14"/>
                    </a:lnTo>
                    <a:lnTo>
                      <a:pt x="12" y="13"/>
                    </a:lnTo>
                    <a:lnTo>
                      <a:pt x="14" y="12"/>
                    </a:lnTo>
                    <a:lnTo>
                      <a:pt x="16" y="12"/>
                    </a:lnTo>
                    <a:lnTo>
                      <a:pt x="18" y="12"/>
                    </a:lnTo>
                    <a:lnTo>
                      <a:pt x="19" y="12"/>
                    </a:lnTo>
                    <a:lnTo>
                      <a:pt x="20" y="11"/>
                    </a:lnTo>
                    <a:lnTo>
                      <a:pt x="20" y="10"/>
                    </a:lnTo>
                    <a:lnTo>
                      <a:pt x="19" y="8"/>
                    </a:lnTo>
                    <a:lnTo>
                      <a:pt x="18" y="8"/>
                    </a:lnTo>
                    <a:lnTo>
                      <a:pt x="15" y="10"/>
                    </a:lnTo>
                    <a:lnTo>
                      <a:pt x="9" y="5"/>
                    </a:lnTo>
                    <a:lnTo>
                      <a:pt x="7" y="1"/>
                    </a:lnTo>
                    <a:lnTo>
                      <a:pt x="7" y="0"/>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7" name="Freeform 102"/>
              <p:cNvSpPr>
                <a:spLocks/>
              </p:cNvSpPr>
              <p:nvPr/>
            </p:nvSpPr>
            <p:spPr bwMode="auto">
              <a:xfrm>
                <a:off x="4915" y="2749"/>
                <a:ext cx="9" cy="15"/>
              </a:xfrm>
              <a:custGeom>
                <a:avLst/>
                <a:gdLst/>
                <a:ahLst/>
                <a:cxnLst>
                  <a:cxn ang="0">
                    <a:pos x="3" y="14"/>
                  </a:cxn>
                  <a:cxn ang="0">
                    <a:pos x="4" y="15"/>
                  </a:cxn>
                  <a:cxn ang="0">
                    <a:pos x="5" y="14"/>
                  </a:cxn>
                  <a:cxn ang="0">
                    <a:pos x="7" y="13"/>
                  </a:cxn>
                  <a:cxn ang="0">
                    <a:pos x="9" y="11"/>
                  </a:cxn>
                  <a:cxn ang="0">
                    <a:pos x="9" y="10"/>
                  </a:cxn>
                  <a:cxn ang="0">
                    <a:pos x="9" y="7"/>
                  </a:cxn>
                  <a:cxn ang="0">
                    <a:pos x="9" y="5"/>
                  </a:cxn>
                  <a:cxn ang="0">
                    <a:pos x="8" y="3"/>
                  </a:cxn>
                  <a:cxn ang="0">
                    <a:pos x="6" y="0"/>
                  </a:cxn>
                  <a:cxn ang="0">
                    <a:pos x="5" y="1"/>
                  </a:cxn>
                  <a:cxn ang="0">
                    <a:pos x="3" y="0"/>
                  </a:cxn>
                  <a:cxn ang="0">
                    <a:pos x="0" y="1"/>
                  </a:cxn>
                  <a:cxn ang="0">
                    <a:pos x="3" y="6"/>
                  </a:cxn>
                  <a:cxn ang="0">
                    <a:pos x="4" y="9"/>
                  </a:cxn>
                  <a:cxn ang="0">
                    <a:pos x="4" y="11"/>
                  </a:cxn>
                  <a:cxn ang="0">
                    <a:pos x="3" y="14"/>
                  </a:cxn>
                </a:cxnLst>
                <a:rect l="0" t="0" r="r" b="b"/>
                <a:pathLst>
                  <a:path w="9" h="15">
                    <a:moveTo>
                      <a:pt x="3" y="14"/>
                    </a:moveTo>
                    <a:lnTo>
                      <a:pt x="4" y="15"/>
                    </a:lnTo>
                    <a:lnTo>
                      <a:pt x="5" y="14"/>
                    </a:lnTo>
                    <a:lnTo>
                      <a:pt x="7" y="13"/>
                    </a:lnTo>
                    <a:lnTo>
                      <a:pt x="9" y="11"/>
                    </a:lnTo>
                    <a:lnTo>
                      <a:pt x="9" y="10"/>
                    </a:lnTo>
                    <a:lnTo>
                      <a:pt x="9" y="7"/>
                    </a:lnTo>
                    <a:lnTo>
                      <a:pt x="9" y="5"/>
                    </a:lnTo>
                    <a:lnTo>
                      <a:pt x="8" y="3"/>
                    </a:lnTo>
                    <a:lnTo>
                      <a:pt x="6" y="0"/>
                    </a:lnTo>
                    <a:lnTo>
                      <a:pt x="5" y="1"/>
                    </a:lnTo>
                    <a:lnTo>
                      <a:pt x="3" y="0"/>
                    </a:lnTo>
                    <a:lnTo>
                      <a:pt x="0" y="1"/>
                    </a:lnTo>
                    <a:lnTo>
                      <a:pt x="3" y="6"/>
                    </a:lnTo>
                    <a:lnTo>
                      <a:pt x="4" y="9"/>
                    </a:lnTo>
                    <a:lnTo>
                      <a:pt x="4" y="11"/>
                    </a:lnTo>
                    <a:lnTo>
                      <a:pt x="3" y="14"/>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8" name="Freeform 103"/>
              <p:cNvSpPr>
                <a:spLocks/>
              </p:cNvSpPr>
              <p:nvPr/>
            </p:nvSpPr>
            <p:spPr bwMode="auto">
              <a:xfrm>
                <a:off x="4902" y="2713"/>
                <a:ext cx="17" cy="27"/>
              </a:xfrm>
              <a:custGeom>
                <a:avLst/>
                <a:gdLst/>
                <a:ahLst/>
                <a:cxnLst>
                  <a:cxn ang="0">
                    <a:pos x="4" y="15"/>
                  </a:cxn>
                  <a:cxn ang="0">
                    <a:pos x="3" y="15"/>
                  </a:cxn>
                  <a:cxn ang="0">
                    <a:pos x="2" y="14"/>
                  </a:cxn>
                  <a:cxn ang="0">
                    <a:pos x="1" y="13"/>
                  </a:cxn>
                  <a:cxn ang="0">
                    <a:pos x="0" y="14"/>
                  </a:cxn>
                  <a:cxn ang="0">
                    <a:pos x="0" y="16"/>
                  </a:cxn>
                  <a:cxn ang="0">
                    <a:pos x="0" y="16"/>
                  </a:cxn>
                  <a:cxn ang="0">
                    <a:pos x="1" y="17"/>
                  </a:cxn>
                  <a:cxn ang="0">
                    <a:pos x="1" y="19"/>
                  </a:cxn>
                  <a:cxn ang="0">
                    <a:pos x="1" y="20"/>
                  </a:cxn>
                  <a:cxn ang="0">
                    <a:pos x="2" y="21"/>
                  </a:cxn>
                  <a:cxn ang="0">
                    <a:pos x="3" y="22"/>
                  </a:cxn>
                  <a:cxn ang="0">
                    <a:pos x="3" y="26"/>
                  </a:cxn>
                  <a:cxn ang="0">
                    <a:pos x="3" y="27"/>
                  </a:cxn>
                  <a:cxn ang="0">
                    <a:pos x="4" y="27"/>
                  </a:cxn>
                  <a:cxn ang="0">
                    <a:pos x="5" y="25"/>
                  </a:cxn>
                  <a:cxn ang="0">
                    <a:pos x="6" y="22"/>
                  </a:cxn>
                  <a:cxn ang="0">
                    <a:pos x="6" y="21"/>
                  </a:cxn>
                  <a:cxn ang="0">
                    <a:pos x="7" y="21"/>
                  </a:cxn>
                  <a:cxn ang="0">
                    <a:pos x="8" y="20"/>
                  </a:cxn>
                  <a:cxn ang="0">
                    <a:pos x="8" y="17"/>
                  </a:cxn>
                  <a:cxn ang="0">
                    <a:pos x="7" y="15"/>
                  </a:cxn>
                  <a:cxn ang="0">
                    <a:pos x="8" y="14"/>
                  </a:cxn>
                  <a:cxn ang="0">
                    <a:pos x="8" y="13"/>
                  </a:cxn>
                  <a:cxn ang="0">
                    <a:pos x="11" y="13"/>
                  </a:cxn>
                  <a:cxn ang="0">
                    <a:pos x="12" y="12"/>
                  </a:cxn>
                  <a:cxn ang="0">
                    <a:pos x="13" y="10"/>
                  </a:cxn>
                  <a:cxn ang="0">
                    <a:pos x="14" y="7"/>
                  </a:cxn>
                  <a:cxn ang="0">
                    <a:pos x="15" y="6"/>
                  </a:cxn>
                  <a:cxn ang="0">
                    <a:pos x="17" y="5"/>
                  </a:cxn>
                  <a:cxn ang="0">
                    <a:pos x="17" y="4"/>
                  </a:cxn>
                  <a:cxn ang="0">
                    <a:pos x="16" y="4"/>
                  </a:cxn>
                  <a:cxn ang="0">
                    <a:pos x="15" y="2"/>
                  </a:cxn>
                  <a:cxn ang="0">
                    <a:pos x="14" y="2"/>
                  </a:cxn>
                  <a:cxn ang="0">
                    <a:pos x="14" y="1"/>
                  </a:cxn>
                  <a:cxn ang="0">
                    <a:pos x="15" y="0"/>
                  </a:cxn>
                  <a:cxn ang="0">
                    <a:pos x="14" y="0"/>
                  </a:cxn>
                  <a:cxn ang="0">
                    <a:pos x="12" y="1"/>
                  </a:cxn>
                  <a:cxn ang="0">
                    <a:pos x="12" y="2"/>
                  </a:cxn>
                  <a:cxn ang="0">
                    <a:pos x="6" y="4"/>
                  </a:cxn>
                  <a:cxn ang="0">
                    <a:pos x="6" y="6"/>
                  </a:cxn>
                  <a:cxn ang="0">
                    <a:pos x="5" y="7"/>
                  </a:cxn>
                  <a:cxn ang="0">
                    <a:pos x="4" y="9"/>
                  </a:cxn>
                  <a:cxn ang="0">
                    <a:pos x="4" y="10"/>
                  </a:cxn>
                  <a:cxn ang="0">
                    <a:pos x="3" y="11"/>
                  </a:cxn>
                  <a:cxn ang="0">
                    <a:pos x="3" y="12"/>
                  </a:cxn>
                  <a:cxn ang="0">
                    <a:pos x="5" y="12"/>
                  </a:cxn>
                  <a:cxn ang="0">
                    <a:pos x="5" y="12"/>
                  </a:cxn>
                  <a:cxn ang="0">
                    <a:pos x="5" y="14"/>
                  </a:cxn>
                  <a:cxn ang="0">
                    <a:pos x="4" y="15"/>
                  </a:cxn>
                </a:cxnLst>
                <a:rect l="0" t="0" r="r" b="b"/>
                <a:pathLst>
                  <a:path w="17" h="27">
                    <a:moveTo>
                      <a:pt x="4" y="15"/>
                    </a:moveTo>
                    <a:lnTo>
                      <a:pt x="3" y="15"/>
                    </a:lnTo>
                    <a:lnTo>
                      <a:pt x="2" y="14"/>
                    </a:lnTo>
                    <a:lnTo>
                      <a:pt x="1" y="13"/>
                    </a:lnTo>
                    <a:lnTo>
                      <a:pt x="0" y="14"/>
                    </a:lnTo>
                    <a:lnTo>
                      <a:pt x="0" y="16"/>
                    </a:lnTo>
                    <a:lnTo>
                      <a:pt x="0" y="16"/>
                    </a:lnTo>
                    <a:lnTo>
                      <a:pt x="1" y="17"/>
                    </a:lnTo>
                    <a:lnTo>
                      <a:pt x="1" y="19"/>
                    </a:lnTo>
                    <a:lnTo>
                      <a:pt x="1" y="20"/>
                    </a:lnTo>
                    <a:lnTo>
                      <a:pt x="2" y="21"/>
                    </a:lnTo>
                    <a:lnTo>
                      <a:pt x="3" y="22"/>
                    </a:lnTo>
                    <a:lnTo>
                      <a:pt x="3" y="26"/>
                    </a:lnTo>
                    <a:lnTo>
                      <a:pt x="3" y="27"/>
                    </a:lnTo>
                    <a:lnTo>
                      <a:pt x="4" y="27"/>
                    </a:lnTo>
                    <a:lnTo>
                      <a:pt x="5" y="25"/>
                    </a:lnTo>
                    <a:lnTo>
                      <a:pt x="6" y="22"/>
                    </a:lnTo>
                    <a:lnTo>
                      <a:pt x="6" y="21"/>
                    </a:lnTo>
                    <a:lnTo>
                      <a:pt x="7" y="21"/>
                    </a:lnTo>
                    <a:lnTo>
                      <a:pt x="8" y="20"/>
                    </a:lnTo>
                    <a:lnTo>
                      <a:pt x="8" y="17"/>
                    </a:lnTo>
                    <a:lnTo>
                      <a:pt x="7" y="15"/>
                    </a:lnTo>
                    <a:lnTo>
                      <a:pt x="8" y="14"/>
                    </a:lnTo>
                    <a:lnTo>
                      <a:pt x="8" y="13"/>
                    </a:lnTo>
                    <a:lnTo>
                      <a:pt x="11" y="13"/>
                    </a:lnTo>
                    <a:lnTo>
                      <a:pt x="12" y="12"/>
                    </a:lnTo>
                    <a:lnTo>
                      <a:pt x="13" y="10"/>
                    </a:lnTo>
                    <a:lnTo>
                      <a:pt x="14" y="7"/>
                    </a:lnTo>
                    <a:lnTo>
                      <a:pt x="15" y="6"/>
                    </a:lnTo>
                    <a:lnTo>
                      <a:pt x="17" y="5"/>
                    </a:lnTo>
                    <a:lnTo>
                      <a:pt x="17" y="4"/>
                    </a:lnTo>
                    <a:lnTo>
                      <a:pt x="16" y="4"/>
                    </a:lnTo>
                    <a:lnTo>
                      <a:pt x="15" y="2"/>
                    </a:lnTo>
                    <a:lnTo>
                      <a:pt x="14" y="2"/>
                    </a:lnTo>
                    <a:lnTo>
                      <a:pt x="14" y="1"/>
                    </a:lnTo>
                    <a:lnTo>
                      <a:pt x="15" y="0"/>
                    </a:lnTo>
                    <a:lnTo>
                      <a:pt x="14" y="0"/>
                    </a:lnTo>
                    <a:lnTo>
                      <a:pt x="12" y="1"/>
                    </a:lnTo>
                    <a:lnTo>
                      <a:pt x="12" y="2"/>
                    </a:lnTo>
                    <a:lnTo>
                      <a:pt x="6" y="4"/>
                    </a:lnTo>
                    <a:lnTo>
                      <a:pt x="6" y="6"/>
                    </a:lnTo>
                    <a:lnTo>
                      <a:pt x="5" y="7"/>
                    </a:lnTo>
                    <a:lnTo>
                      <a:pt x="4" y="9"/>
                    </a:lnTo>
                    <a:lnTo>
                      <a:pt x="4" y="10"/>
                    </a:lnTo>
                    <a:lnTo>
                      <a:pt x="3" y="11"/>
                    </a:lnTo>
                    <a:lnTo>
                      <a:pt x="3" y="12"/>
                    </a:lnTo>
                    <a:lnTo>
                      <a:pt x="5" y="12"/>
                    </a:lnTo>
                    <a:lnTo>
                      <a:pt x="5" y="12"/>
                    </a:lnTo>
                    <a:lnTo>
                      <a:pt x="5" y="14"/>
                    </a:lnTo>
                    <a:lnTo>
                      <a:pt x="4" y="15"/>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49" name="Freeform 104"/>
              <p:cNvSpPr>
                <a:spLocks/>
              </p:cNvSpPr>
              <p:nvPr/>
            </p:nvSpPr>
            <p:spPr bwMode="auto">
              <a:xfrm>
                <a:off x="4858" y="2819"/>
                <a:ext cx="16" cy="14"/>
              </a:xfrm>
              <a:custGeom>
                <a:avLst/>
                <a:gdLst/>
                <a:ahLst/>
                <a:cxnLst>
                  <a:cxn ang="0">
                    <a:pos x="8" y="9"/>
                  </a:cxn>
                  <a:cxn ang="0">
                    <a:pos x="8" y="8"/>
                  </a:cxn>
                  <a:cxn ang="0">
                    <a:pos x="9" y="7"/>
                  </a:cxn>
                  <a:cxn ang="0">
                    <a:pos x="11" y="8"/>
                  </a:cxn>
                  <a:cxn ang="0">
                    <a:pos x="12" y="7"/>
                  </a:cxn>
                  <a:cxn ang="0">
                    <a:pos x="12" y="4"/>
                  </a:cxn>
                  <a:cxn ang="0">
                    <a:pos x="12" y="3"/>
                  </a:cxn>
                  <a:cxn ang="0">
                    <a:pos x="14" y="3"/>
                  </a:cxn>
                  <a:cxn ang="0">
                    <a:pos x="15" y="2"/>
                  </a:cxn>
                  <a:cxn ang="0">
                    <a:pos x="16" y="1"/>
                  </a:cxn>
                  <a:cxn ang="0">
                    <a:pos x="14" y="1"/>
                  </a:cxn>
                  <a:cxn ang="0">
                    <a:pos x="11" y="0"/>
                  </a:cxn>
                  <a:cxn ang="0">
                    <a:pos x="8" y="2"/>
                  </a:cxn>
                  <a:cxn ang="0">
                    <a:pos x="5" y="2"/>
                  </a:cxn>
                  <a:cxn ang="0">
                    <a:pos x="4" y="2"/>
                  </a:cxn>
                  <a:cxn ang="0">
                    <a:pos x="3" y="3"/>
                  </a:cxn>
                  <a:cxn ang="0">
                    <a:pos x="3" y="4"/>
                  </a:cxn>
                  <a:cxn ang="0">
                    <a:pos x="3" y="5"/>
                  </a:cxn>
                  <a:cxn ang="0">
                    <a:pos x="3" y="7"/>
                  </a:cxn>
                  <a:cxn ang="0">
                    <a:pos x="1" y="9"/>
                  </a:cxn>
                  <a:cxn ang="0">
                    <a:pos x="1" y="10"/>
                  </a:cxn>
                  <a:cxn ang="0">
                    <a:pos x="1" y="12"/>
                  </a:cxn>
                  <a:cxn ang="0">
                    <a:pos x="0" y="14"/>
                  </a:cxn>
                  <a:cxn ang="0">
                    <a:pos x="1" y="14"/>
                  </a:cxn>
                  <a:cxn ang="0">
                    <a:pos x="2" y="13"/>
                  </a:cxn>
                  <a:cxn ang="0">
                    <a:pos x="3" y="13"/>
                  </a:cxn>
                  <a:cxn ang="0">
                    <a:pos x="4" y="11"/>
                  </a:cxn>
                  <a:cxn ang="0">
                    <a:pos x="5" y="10"/>
                  </a:cxn>
                  <a:cxn ang="0">
                    <a:pos x="6" y="11"/>
                  </a:cxn>
                  <a:cxn ang="0">
                    <a:pos x="6" y="12"/>
                  </a:cxn>
                  <a:cxn ang="0">
                    <a:pos x="7" y="13"/>
                  </a:cxn>
                  <a:cxn ang="0">
                    <a:pos x="9" y="13"/>
                  </a:cxn>
                  <a:cxn ang="0">
                    <a:pos x="11" y="12"/>
                  </a:cxn>
                  <a:cxn ang="0">
                    <a:pos x="8" y="9"/>
                  </a:cxn>
                </a:cxnLst>
                <a:rect l="0" t="0" r="r" b="b"/>
                <a:pathLst>
                  <a:path w="16" h="14">
                    <a:moveTo>
                      <a:pt x="8" y="9"/>
                    </a:moveTo>
                    <a:lnTo>
                      <a:pt x="8" y="8"/>
                    </a:lnTo>
                    <a:lnTo>
                      <a:pt x="9" y="7"/>
                    </a:lnTo>
                    <a:lnTo>
                      <a:pt x="11" y="8"/>
                    </a:lnTo>
                    <a:lnTo>
                      <a:pt x="12" y="7"/>
                    </a:lnTo>
                    <a:lnTo>
                      <a:pt x="12" y="4"/>
                    </a:lnTo>
                    <a:lnTo>
                      <a:pt x="12" y="3"/>
                    </a:lnTo>
                    <a:lnTo>
                      <a:pt x="14" y="3"/>
                    </a:lnTo>
                    <a:lnTo>
                      <a:pt x="15" y="2"/>
                    </a:lnTo>
                    <a:lnTo>
                      <a:pt x="16" y="1"/>
                    </a:lnTo>
                    <a:lnTo>
                      <a:pt x="14" y="1"/>
                    </a:lnTo>
                    <a:lnTo>
                      <a:pt x="11" y="0"/>
                    </a:lnTo>
                    <a:lnTo>
                      <a:pt x="8" y="2"/>
                    </a:lnTo>
                    <a:lnTo>
                      <a:pt x="5" y="2"/>
                    </a:lnTo>
                    <a:lnTo>
                      <a:pt x="4" y="2"/>
                    </a:lnTo>
                    <a:lnTo>
                      <a:pt x="3" y="3"/>
                    </a:lnTo>
                    <a:lnTo>
                      <a:pt x="3" y="4"/>
                    </a:lnTo>
                    <a:lnTo>
                      <a:pt x="3" y="5"/>
                    </a:lnTo>
                    <a:lnTo>
                      <a:pt x="3" y="7"/>
                    </a:lnTo>
                    <a:lnTo>
                      <a:pt x="1" y="9"/>
                    </a:lnTo>
                    <a:lnTo>
                      <a:pt x="1" y="10"/>
                    </a:lnTo>
                    <a:lnTo>
                      <a:pt x="1" y="12"/>
                    </a:lnTo>
                    <a:lnTo>
                      <a:pt x="0" y="14"/>
                    </a:lnTo>
                    <a:lnTo>
                      <a:pt x="1" y="14"/>
                    </a:lnTo>
                    <a:lnTo>
                      <a:pt x="2" y="13"/>
                    </a:lnTo>
                    <a:lnTo>
                      <a:pt x="3" y="13"/>
                    </a:lnTo>
                    <a:lnTo>
                      <a:pt x="4" y="11"/>
                    </a:lnTo>
                    <a:lnTo>
                      <a:pt x="5" y="10"/>
                    </a:lnTo>
                    <a:lnTo>
                      <a:pt x="6" y="11"/>
                    </a:lnTo>
                    <a:lnTo>
                      <a:pt x="6" y="12"/>
                    </a:lnTo>
                    <a:lnTo>
                      <a:pt x="7" y="13"/>
                    </a:lnTo>
                    <a:lnTo>
                      <a:pt x="9" y="13"/>
                    </a:lnTo>
                    <a:lnTo>
                      <a:pt x="11" y="12"/>
                    </a:lnTo>
                    <a:lnTo>
                      <a:pt x="8" y="9"/>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0" name="Freeform 105"/>
              <p:cNvSpPr>
                <a:spLocks/>
              </p:cNvSpPr>
              <p:nvPr/>
            </p:nvSpPr>
            <p:spPr bwMode="auto">
              <a:xfrm>
                <a:off x="4869" y="2829"/>
                <a:ext cx="20" cy="14"/>
              </a:xfrm>
              <a:custGeom>
                <a:avLst/>
                <a:gdLst/>
                <a:ahLst/>
                <a:cxnLst>
                  <a:cxn ang="0">
                    <a:pos x="4" y="13"/>
                  </a:cxn>
                  <a:cxn ang="0">
                    <a:pos x="4" y="14"/>
                  </a:cxn>
                  <a:cxn ang="0">
                    <a:pos x="7" y="14"/>
                  </a:cxn>
                  <a:cxn ang="0">
                    <a:pos x="8" y="14"/>
                  </a:cxn>
                  <a:cxn ang="0">
                    <a:pos x="9" y="13"/>
                  </a:cxn>
                  <a:cxn ang="0">
                    <a:pos x="10" y="12"/>
                  </a:cxn>
                  <a:cxn ang="0">
                    <a:pos x="12" y="12"/>
                  </a:cxn>
                  <a:cxn ang="0">
                    <a:pos x="16" y="11"/>
                  </a:cxn>
                  <a:cxn ang="0">
                    <a:pos x="15" y="8"/>
                  </a:cxn>
                  <a:cxn ang="0">
                    <a:pos x="12" y="7"/>
                  </a:cxn>
                  <a:cxn ang="0">
                    <a:pos x="14" y="6"/>
                  </a:cxn>
                  <a:cxn ang="0">
                    <a:pos x="19" y="3"/>
                  </a:cxn>
                  <a:cxn ang="0">
                    <a:pos x="20" y="2"/>
                  </a:cxn>
                  <a:cxn ang="0">
                    <a:pos x="20" y="0"/>
                  </a:cxn>
                  <a:cxn ang="0">
                    <a:pos x="19" y="0"/>
                  </a:cxn>
                  <a:cxn ang="0">
                    <a:pos x="18" y="0"/>
                  </a:cxn>
                  <a:cxn ang="0">
                    <a:pos x="17" y="2"/>
                  </a:cxn>
                  <a:cxn ang="0">
                    <a:pos x="14" y="4"/>
                  </a:cxn>
                  <a:cxn ang="0">
                    <a:pos x="11" y="3"/>
                  </a:cxn>
                  <a:cxn ang="0">
                    <a:pos x="6" y="7"/>
                  </a:cxn>
                  <a:cxn ang="0">
                    <a:pos x="5" y="8"/>
                  </a:cxn>
                  <a:cxn ang="0">
                    <a:pos x="2" y="11"/>
                  </a:cxn>
                  <a:cxn ang="0">
                    <a:pos x="0" y="13"/>
                  </a:cxn>
                  <a:cxn ang="0">
                    <a:pos x="0" y="14"/>
                  </a:cxn>
                  <a:cxn ang="0">
                    <a:pos x="1" y="14"/>
                  </a:cxn>
                  <a:cxn ang="0">
                    <a:pos x="2" y="13"/>
                  </a:cxn>
                  <a:cxn ang="0">
                    <a:pos x="4" y="12"/>
                  </a:cxn>
                  <a:cxn ang="0">
                    <a:pos x="4" y="13"/>
                  </a:cxn>
                </a:cxnLst>
                <a:rect l="0" t="0" r="r" b="b"/>
                <a:pathLst>
                  <a:path w="20" h="14">
                    <a:moveTo>
                      <a:pt x="4" y="13"/>
                    </a:moveTo>
                    <a:lnTo>
                      <a:pt x="4" y="14"/>
                    </a:lnTo>
                    <a:lnTo>
                      <a:pt x="7" y="14"/>
                    </a:lnTo>
                    <a:lnTo>
                      <a:pt x="8" y="14"/>
                    </a:lnTo>
                    <a:lnTo>
                      <a:pt x="9" y="13"/>
                    </a:lnTo>
                    <a:lnTo>
                      <a:pt x="10" y="12"/>
                    </a:lnTo>
                    <a:lnTo>
                      <a:pt x="12" y="12"/>
                    </a:lnTo>
                    <a:lnTo>
                      <a:pt x="16" y="11"/>
                    </a:lnTo>
                    <a:lnTo>
                      <a:pt x="15" y="8"/>
                    </a:lnTo>
                    <a:lnTo>
                      <a:pt x="12" y="7"/>
                    </a:lnTo>
                    <a:lnTo>
                      <a:pt x="14" y="6"/>
                    </a:lnTo>
                    <a:lnTo>
                      <a:pt x="19" y="3"/>
                    </a:lnTo>
                    <a:lnTo>
                      <a:pt x="20" y="2"/>
                    </a:lnTo>
                    <a:lnTo>
                      <a:pt x="20" y="0"/>
                    </a:lnTo>
                    <a:lnTo>
                      <a:pt x="19" y="0"/>
                    </a:lnTo>
                    <a:lnTo>
                      <a:pt x="18" y="0"/>
                    </a:lnTo>
                    <a:lnTo>
                      <a:pt x="17" y="2"/>
                    </a:lnTo>
                    <a:lnTo>
                      <a:pt x="14" y="4"/>
                    </a:lnTo>
                    <a:lnTo>
                      <a:pt x="11" y="3"/>
                    </a:lnTo>
                    <a:lnTo>
                      <a:pt x="6" y="7"/>
                    </a:lnTo>
                    <a:lnTo>
                      <a:pt x="5" y="8"/>
                    </a:lnTo>
                    <a:lnTo>
                      <a:pt x="2" y="11"/>
                    </a:lnTo>
                    <a:lnTo>
                      <a:pt x="0" y="13"/>
                    </a:lnTo>
                    <a:lnTo>
                      <a:pt x="0" y="14"/>
                    </a:lnTo>
                    <a:lnTo>
                      <a:pt x="1" y="14"/>
                    </a:lnTo>
                    <a:lnTo>
                      <a:pt x="2" y="13"/>
                    </a:lnTo>
                    <a:lnTo>
                      <a:pt x="4" y="12"/>
                    </a:lnTo>
                    <a:lnTo>
                      <a:pt x="4" y="13"/>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1" name="Freeform 106"/>
              <p:cNvSpPr>
                <a:spLocks/>
              </p:cNvSpPr>
              <p:nvPr/>
            </p:nvSpPr>
            <p:spPr bwMode="auto">
              <a:xfrm>
                <a:off x="4935" y="2734"/>
                <a:ext cx="9" cy="12"/>
              </a:xfrm>
              <a:custGeom>
                <a:avLst/>
                <a:gdLst/>
                <a:ahLst/>
                <a:cxnLst>
                  <a:cxn ang="0">
                    <a:pos x="2" y="11"/>
                  </a:cxn>
                  <a:cxn ang="0">
                    <a:pos x="2" y="10"/>
                  </a:cxn>
                  <a:cxn ang="0">
                    <a:pos x="3" y="9"/>
                  </a:cxn>
                  <a:cxn ang="0">
                    <a:pos x="4" y="8"/>
                  </a:cxn>
                  <a:cxn ang="0">
                    <a:pos x="7" y="6"/>
                  </a:cxn>
                  <a:cxn ang="0">
                    <a:pos x="7" y="4"/>
                  </a:cxn>
                  <a:cxn ang="0">
                    <a:pos x="8" y="4"/>
                  </a:cxn>
                  <a:cxn ang="0">
                    <a:pos x="9" y="3"/>
                  </a:cxn>
                  <a:cxn ang="0">
                    <a:pos x="9" y="1"/>
                  </a:cxn>
                  <a:cxn ang="0">
                    <a:pos x="8" y="0"/>
                  </a:cxn>
                  <a:cxn ang="0">
                    <a:pos x="7" y="0"/>
                  </a:cxn>
                  <a:cxn ang="0">
                    <a:pos x="6" y="0"/>
                  </a:cxn>
                  <a:cxn ang="0">
                    <a:pos x="3" y="1"/>
                  </a:cxn>
                  <a:cxn ang="0">
                    <a:pos x="2" y="3"/>
                  </a:cxn>
                  <a:cxn ang="0">
                    <a:pos x="1" y="4"/>
                  </a:cxn>
                  <a:cxn ang="0">
                    <a:pos x="1" y="6"/>
                  </a:cxn>
                  <a:cxn ang="0">
                    <a:pos x="1" y="7"/>
                  </a:cxn>
                  <a:cxn ang="0">
                    <a:pos x="1" y="9"/>
                  </a:cxn>
                  <a:cxn ang="0">
                    <a:pos x="0" y="10"/>
                  </a:cxn>
                  <a:cxn ang="0">
                    <a:pos x="0" y="12"/>
                  </a:cxn>
                  <a:cxn ang="0">
                    <a:pos x="1" y="12"/>
                  </a:cxn>
                  <a:cxn ang="0">
                    <a:pos x="2" y="11"/>
                  </a:cxn>
                </a:cxnLst>
                <a:rect l="0" t="0" r="r" b="b"/>
                <a:pathLst>
                  <a:path w="9" h="12">
                    <a:moveTo>
                      <a:pt x="2" y="11"/>
                    </a:moveTo>
                    <a:lnTo>
                      <a:pt x="2" y="10"/>
                    </a:lnTo>
                    <a:lnTo>
                      <a:pt x="3" y="9"/>
                    </a:lnTo>
                    <a:lnTo>
                      <a:pt x="4" y="8"/>
                    </a:lnTo>
                    <a:lnTo>
                      <a:pt x="7" y="6"/>
                    </a:lnTo>
                    <a:lnTo>
                      <a:pt x="7" y="4"/>
                    </a:lnTo>
                    <a:lnTo>
                      <a:pt x="8" y="4"/>
                    </a:lnTo>
                    <a:lnTo>
                      <a:pt x="9" y="3"/>
                    </a:lnTo>
                    <a:lnTo>
                      <a:pt x="9" y="1"/>
                    </a:lnTo>
                    <a:lnTo>
                      <a:pt x="8" y="0"/>
                    </a:lnTo>
                    <a:lnTo>
                      <a:pt x="7" y="0"/>
                    </a:lnTo>
                    <a:lnTo>
                      <a:pt x="6" y="0"/>
                    </a:lnTo>
                    <a:lnTo>
                      <a:pt x="3" y="1"/>
                    </a:lnTo>
                    <a:lnTo>
                      <a:pt x="2" y="3"/>
                    </a:lnTo>
                    <a:lnTo>
                      <a:pt x="1" y="4"/>
                    </a:lnTo>
                    <a:lnTo>
                      <a:pt x="1" y="6"/>
                    </a:lnTo>
                    <a:lnTo>
                      <a:pt x="1" y="7"/>
                    </a:lnTo>
                    <a:lnTo>
                      <a:pt x="1" y="9"/>
                    </a:lnTo>
                    <a:lnTo>
                      <a:pt x="0" y="10"/>
                    </a:lnTo>
                    <a:lnTo>
                      <a:pt x="0" y="12"/>
                    </a:lnTo>
                    <a:lnTo>
                      <a:pt x="1" y="12"/>
                    </a:lnTo>
                    <a:lnTo>
                      <a:pt x="2" y="11"/>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2" name="Freeform 107"/>
              <p:cNvSpPr>
                <a:spLocks/>
              </p:cNvSpPr>
              <p:nvPr/>
            </p:nvSpPr>
            <p:spPr bwMode="auto">
              <a:xfrm>
                <a:off x="4775" y="2583"/>
                <a:ext cx="181" cy="284"/>
              </a:xfrm>
              <a:custGeom>
                <a:avLst/>
                <a:gdLst/>
                <a:ahLst/>
                <a:cxnLst>
                  <a:cxn ang="0">
                    <a:pos x="43" y="234"/>
                  </a:cxn>
                  <a:cxn ang="0">
                    <a:pos x="40" y="232"/>
                  </a:cxn>
                  <a:cxn ang="0">
                    <a:pos x="42" y="223"/>
                  </a:cxn>
                  <a:cxn ang="0">
                    <a:pos x="43" y="211"/>
                  </a:cxn>
                  <a:cxn ang="0">
                    <a:pos x="47" y="232"/>
                  </a:cxn>
                  <a:cxn ang="0">
                    <a:pos x="53" y="226"/>
                  </a:cxn>
                  <a:cxn ang="0">
                    <a:pos x="52" y="248"/>
                  </a:cxn>
                  <a:cxn ang="0">
                    <a:pos x="60" y="274"/>
                  </a:cxn>
                  <a:cxn ang="0">
                    <a:pos x="69" y="265"/>
                  </a:cxn>
                  <a:cxn ang="0">
                    <a:pos x="76" y="243"/>
                  </a:cxn>
                  <a:cxn ang="0">
                    <a:pos x="79" y="237"/>
                  </a:cxn>
                  <a:cxn ang="0">
                    <a:pos x="87" y="230"/>
                  </a:cxn>
                  <a:cxn ang="0">
                    <a:pos x="99" y="220"/>
                  </a:cxn>
                  <a:cxn ang="0">
                    <a:pos x="100" y="223"/>
                  </a:cxn>
                  <a:cxn ang="0">
                    <a:pos x="100" y="228"/>
                  </a:cxn>
                  <a:cxn ang="0">
                    <a:pos x="111" y="217"/>
                  </a:cxn>
                  <a:cxn ang="0">
                    <a:pos x="120" y="214"/>
                  </a:cxn>
                  <a:cxn ang="0">
                    <a:pos x="117" y="203"/>
                  </a:cxn>
                  <a:cxn ang="0">
                    <a:pos x="102" y="190"/>
                  </a:cxn>
                  <a:cxn ang="0">
                    <a:pos x="109" y="188"/>
                  </a:cxn>
                  <a:cxn ang="0">
                    <a:pos x="97" y="179"/>
                  </a:cxn>
                  <a:cxn ang="0">
                    <a:pos x="82" y="179"/>
                  </a:cxn>
                  <a:cxn ang="0">
                    <a:pos x="89" y="177"/>
                  </a:cxn>
                  <a:cxn ang="0">
                    <a:pos x="86" y="158"/>
                  </a:cxn>
                  <a:cxn ang="0">
                    <a:pos x="96" y="156"/>
                  </a:cxn>
                  <a:cxn ang="0">
                    <a:pos x="94" y="165"/>
                  </a:cxn>
                  <a:cxn ang="0">
                    <a:pos x="102" y="162"/>
                  </a:cxn>
                  <a:cxn ang="0">
                    <a:pos x="99" y="156"/>
                  </a:cxn>
                  <a:cxn ang="0">
                    <a:pos x="102" y="150"/>
                  </a:cxn>
                  <a:cxn ang="0">
                    <a:pos x="112" y="151"/>
                  </a:cxn>
                  <a:cxn ang="0">
                    <a:pos x="121" y="142"/>
                  </a:cxn>
                  <a:cxn ang="0">
                    <a:pos x="141" y="127"/>
                  </a:cxn>
                  <a:cxn ang="0">
                    <a:pos x="170" y="76"/>
                  </a:cxn>
                  <a:cxn ang="0">
                    <a:pos x="149" y="8"/>
                  </a:cxn>
                  <a:cxn ang="0">
                    <a:pos x="112" y="36"/>
                  </a:cxn>
                  <a:cxn ang="0">
                    <a:pos x="81" y="99"/>
                  </a:cxn>
                  <a:cxn ang="0">
                    <a:pos x="69" y="104"/>
                  </a:cxn>
                  <a:cxn ang="0">
                    <a:pos x="54" y="111"/>
                  </a:cxn>
                  <a:cxn ang="0">
                    <a:pos x="44" y="112"/>
                  </a:cxn>
                  <a:cxn ang="0">
                    <a:pos x="37" y="113"/>
                  </a:cxn>
                  <a:cxn ang="0">
                    <a:pos x="29" y="121"/>
                  </a:cxn>
                  <a:cxn ang="0">
                    <a:pos x="29" y="140"/>
                  </a:cxn>
                  <a:cxn ang="0">
                    <a:pos x="31" y="145"/>
                  </a:cxn>
                  <a:cxn ang="0">
                    <a:pos x="36" y="148"/>
                  </a:cxn>
                  <a:cxn ang="0">
                    <a:pos x="46" y="157"/>
                  </a:cxn>
                  <a:cxn ang="0">
                    <a:pos x="53" y="151"/>
                  </a:cxn>
                  <a:cxn ang="0">
                    <a:pos x="53" y="164"/>
                  </a:cxn>
                  <a:cxn ang="0">
                    <a:pos x="69" y="179"/>
                  </a:cxn>
                  <a:cxn ang="0">
                    <a:pos x="76" y="177"/>
                  </a:cxn>
                  <a:cxn ang="0">
                    <a:pos x="75" y="180"/>
                  </a:cxn>
                  <a:cxn ang="0">
                    <a:pos x="63" y="190"/>
                  </a:cxn>
                  <a:cxn ang="0">
                    <a:pos x="52" y="192"/>
                  </a:cxn>
                  <a:cxn ang="0">
                    <a:pos x="38" y="188"/>
                  </a:cxn>
                  <a:cxn ang="0">
                    <a:pos x="39" y="204"/>
                  </a:cxn>
                  <a:cxn ang="0">
                    <a:pos x="18" y="184"/>
                  </a:cxn>
                  <a:cxn ang="0">
                    <a:pos x="12" y="189"/>
                  </a:cxn>
                  <a:cxn ang="0">
                    <a:pos x="3" y="194"/>
                  </a:cxn>
                  <a:cxn ang="0">
                    <a:pos x="30" y="250"/>
                  </a:cxn>
                </a:cxnLst>
                <a:rect l="0" t="0" r="r" b="b"/>
                <a:pathLst>
                  <a:path w="181" h="284">
                    <a:moveTo>
                      <a:pt x="43" y="257"/>
                    </a:moveTo>
                    <a:lnTo>
                      <a:pt x="44" y="258"/>
                    </a:lnTo>
                    <a:lnTo>
                      <a:pt x="45" y="257"/>
                    </a:lnTo>
                    <a:lnTo>
                      <a:pt x="46" y="253"/>
                    </a:lnTo>
                    <a:lnTo>
                      <a:pt x="46" y="247"/>
                    </a:lnTo>
                    <a:lnTo>
                      <a:pt x="45" y="237"/>
                    </a:lnTo>
                    <a:lnTo>
                      <a:pt x="45" y="235"/>
                    </a:lnTo>
                    <a:lnTo>
                      <a:pt x="43" y="234"/>
                    </a:lnTo>
                    <a:lnTo>
                      <a:pt x="42" y="235"/>
                    </a:lnTo>
                    <a:lnTo>
                      <a:pt x="42" y="238"/>
                    </a:lnTo>
                    <a:lnTo>
                      <a:pt x="41" y="240"/>
                    </a:lnTo>
                    <a:lnTo>
                      <a:pt x="40" y="245"/>
                    </a:lnTo>
                    <a:lnTo>
                      <a:pt x="39" y="246"/>
                    </a:lnTo>
                    <a:lnTo>
                      <a:pt x="38" y="243"/>
                    </a:lnTo>
                    <a:lnTo>
                      <a:pt x="38" y="235"/>
                    </a:lnTo>
                    <a:lnTo>
                      <a:pt x="40" y="232"/>
                    </a:lnTo>
                    <a:lnTo>
                      <a:pt x="39" y="231"/>
                    </a:lnTo>
                    <a:lnTo>
                      <a:pt x="38" y="230"/>
                    </a:lnTo>
                    <a:lnTo>
                      <a:pt x="38" y="228"/>
                    </a:lnTo>
                    <a:lnTo>
                      <a:pt x="39" y="226"/>
                    </a:lnTo>
                    <a:lnTo>
                      <a:pt x="41" y="224"/>
                    </a:lnTo>
                    <a:lnTo>
                      <a:pt x="41" y="224"/>
                    </a:lnTo>
                    <a:lnTo>
                      <a:pt x="42" y="222"/>
                    </a:lnTo>
                    <a:lnTo>
                      <a:pt x="42" y="223"/>
                    </a:lnTo>
                    <a:lnTo>
                      <a:pt x="43" y="222"/>
                    </a:lnTo>
                    <a:lnTo>
                      <a:pt x="44" y="222"/>
                    </a:lnTo>
                    <a:lnTo>
                      <a:pt x="44" y="220"/>
                    </a:lnTo>
                    <a:lnTo>
                      <a:pt x="43" y="217"/>
                    </a:lnTo>
                    <a:lnTo>
                      <a:pt x="42" y="214"/>
                    </a:lnTo>
                    <a:lnTo>
                      <a:pt x="41" y="211"/>
                    </a:lnTo>
                    <a:lnTo>
                      <a:pt x="42" y="210"/>
                    </a:lnTo>
                    <a:lnTo>
                      <a:pt x="43" y="211"/>
                    </a:lnTo>
                    <a:lnTo>
                      <a:pt x="44" y="214"/>
                    </a:lnTo>
                    <a:lnTo>
                      <a:pt x="44" y="216"/>
                    </a:lnTo>
                    <a:lnTo>
                      <a:pt x="45" y="217"/>
                    </a:lnTo>
                    <a:lnTo>
                      <a:pt x="46" y="222"/>
                    </a:lnTo>
                    <a:lnTo>
                      <a:pt x="45" y="225"/>
                    </a:lnTo>
                    <a:lnTo>
                      <a:pt x="45" y="229"/>
                    </a:lnTo>
                    <a:lnTo>
                      <a:pt x="45" y="232"/>
                    </a:lnTo>
                    <a:lnTo>
                      <a:pt x="47" y="232"/>
                    </a:lnTo>
                    <a:lnTo>
                      <a:pt x="50" y="231"/>
                    </a:lnTo>
                    <a:lnTo>
                      <a:pt x="51" y="229"/>
                    </a:lnTo>
                    <a:lnTo>
                      <a:pt x="50" y="224"/>
                    </a:lnTo>
                    <a:lnTo>
                      <a:pt x="50" y="223"/>
                    </a:lnTo>
                    <a:lnTo>
                      <a:pt x="54" y="221"/>
                    </a:lnTo>
                    <a:lnTo>
                      <a:pt x="54" y="222"/>
                    </a:lnTo>
                    <a:lnTo>
                      <a:pt x="54" y="225"/>
                    </a:lnTo>
                    <a:lnTo>
                      <a:pt x="53" y="226"/>
                    </a:lnTo>
                    <a:lnTo>
                      <a:pt x="52" y="229"/>
                    </a:lnTo>
                    <a:lnTo>
                      <a:pt x="53" y="231"/>
                    </a:lnTo>
                    <a:lnTo>
                      <a:pt x="52" y="232"/>
                    </a:lnTo>
                    <a:lnTo>
                      <a:pt x="51" y="235"/>
                    </a:lnTo>
                    <a:lnTo>
                      <a:pt x="51" y="237"/>
                    </a:lnTo>
                    <a:lnTo>
                      <a:pt x="52" y="239"/>
                    </a:lnTo>
                    <a:lnTo>
                      <a:pt x="53" y="246"/>
                    </a:lnTo>
                    <a:lnTo>
                      <a:pt x="52" y="248"/>
                    </a:lnTo>
                    <a:lnTo>
                      <a:pt x="52" y="249"/>
                    </a:lnTo>
                    <a:lnTo>
                      <a:pt x="53" y="251"/>
                    </a:lnTo>
                    <a:lnTo>
                      <a:pt x="53" y="259"/>
                    </a:lnTo>
                    <a:lnTo>
                      <a:pt x="52" y="260"/>
                    </a:lnTo>
                    <a:lnTo>
                      <a:pt x="53" y="262"/>
                    </a:lnTo>
                    <a:lnTo>
                      <a:pt x="55" y="264"/>
                    </a:lnTo>
                    <a:lnTo>
                      <a:pt x="58" y="269"/>
                    </a:lnTo>
                    <a:lnTo>
                      <a:pt x="60" y="274"/>
                    </a:lnTo>
                    <a:lnTo>
                      <a:pt x="60" y="277"/>
                    </a:lnTo>
                    <a:lnTo>
                      <a:pt x="58" y="279"/>
                    </a:lnTo>
                    <a:lnTo>
                      <a:pt x="57" y="282"/>
                    </a:lnTo>
                    <a:lnTo>
                      <a:pt x="57" y="284"/>
                    </a:lnTo>
                    <a:lnTo>
                      <a:pt x="63" y="282"/>
                    </a:lnTo>
                    <a:lnTo>
                      <a:pt x="66" y="273"/>
                    </a:lnTo>
                    <a:lnTo>
                      <a:pt x="67" y="270"/>
                    </a:lnTo>
                    <a:lnTo>
                      <a:pt x="69" y="265"/>
                    </a:lnTo>
                    <a:lnTo>
                      <a:pt x="71" y="263"/>
                    </a:lnTo>
                    <a:lnTo>
                      <a:pt x="73" y="261"/>
                    </a:lnTo>
                    <a:lnTo>
                      <a:pt x="74" y="257"/>
                    </a:lnTo>
                    <a:lnTo>
                      <a:pt x="73" y="250"/>
                    </a:lnTo>
                    <a:lnTo>
                      <a:pt x="75" y="246"/>
                    </a:lnTo>
                    <a:lnTo>
                      <a:pt x="75" y="244"/>
                    </a:lnTo>
                    <a:lnTo>
                      <a:pt x="75" y="241"/>
                    </a:lnTo>
                    <a:lnTo>
                      <a:pt x="76" y="243"/>
                    </a:lnTo>
                    <a:lnTo>
                      <a:pt x="77" y="245"/>
                    </a:lnTo>
                    <a:lnTo>
                      <a:pt x="77" y="244"/>
                    </a:lnTo>
                    <a:lnTo>
                      <a:pt x="79" y="244"/>
                    </a:lnTo>
                    <a:lnTo>
                      <a:pt x="79" y="241"/>
                    </a:lnTo>
                    <a:lnTo>
                      <a:pt x="77" y="236"/>
                    </a:lnTo>
                    <a:lnTo>
                      <a:pt x="77" y="235"/>
                    </a:lnTo>
                    <a:lnTo>
                      <a:pt x="79" y="236"/>
                    </a:lnTo>
                    <a:lnTo>
                      <a:pt x="79" y="237"/>
                    </a:lnTo>
                    <a:lnTo>
                      <a:pt x="80" y="238"/>
                    </a:lnTo>
                    <a:lnTo>
                      <a:pt x="81" y="237"/>
                    </a:lnTo>
                    <a:lnTo>
                      <a:pt x="81" y="235"/>
                    </a:lnTo>
                    <a:lnTo>
                      <a:pt x="82" y="233"/>
                    </a:lnTo>
                    <a:lnTo>
                      <a:pt x="83" y="233"/>
                    </a:lnTo>
                    <a:lnTo>
                      <a:pt x="86" y="232"/>
                    </a:lnTo>
                    <a:lnTo>
                      <a:pt x="87" y="232"/>
                    </a:lnTo>
                    <a:lnTo>
                      <a:pt x="87" y="230"/>
                    </a:lnTo>
                    <a:lnTo>
                      <a:pt x="88" y="229"/>
                    </a:lnTo>
                    <a:lnTo>
                      <a:pt x="91" y="228"/>
                    </a:lnTo>
                    <a:lnTo>
                      <a:pt x="91" y="226"/>
                    </a:lnTo>
                    <a:lnTo>
                      <a:pt x="97" y="224"/>
                    </a:lnTo>
                    <a:lnTo>
                      <a:pt x="98" y="223"/>
                    </a:lnTo>
                    <a:lnTo>
                      <a:pt x="99" y="222"/>
                    </a:lnTo>
                    <a:lnTo>
                      <a:pt x="98" y="221"/>
                    </a:lnTo>
                    <a:lnTo>
                      <a:pt x="99" y="220"/>
                    </a:lnTo>
                    <a:lnTo>
                      <a:pt x="100" y="219"/>
                    </a:lnTo>
                    <a:lnTo>
                      <a:pt x="102" y="219"/>
                    </a:lnTo>
                    <a:lnTo>
                      <a:pt x="103" y="220"/>
                    </a:lnTo>
                    <a:lnTo>
                      <a:pt x="103" y="220"/>
                    </a:lnTo>
                    <a:lnTo>
                      <a:pt x="102" y="221"/>
                    </a:lnTo>
                    <a:lnTo>
                      <a:pt x="101" y="221"/>
                    </a:lnTo>
                    <a:lnTo>
                      <a:pt x="100" y="222"/>
                    </a:lnTo>
                    <a:lnTo>
                      <a:pt x="100" y="223"/>
                    </a:lnTo>
                    <a:lnTo>
                      <a:pt x="100" y="224"/>
                    </a:lnTo>
                    <a:lnTo>
                      <a:pt x="100" y="225"/>
                    </a:lnTo>
                    <a:lnTo>
                      <a:pt x="99" y="225"/>
                    </a:lnTo>
                    <a:lnTo>
                      <a:pt x="98" y="228"/>
                    </a:lnTo>
                    <a:lnTo>
                      <a:pt x="98" y="229"/>
                    </a:lnTo>
                    <a:lnTo>
                      <a:pt x="98" y="230"/>
                    </a:lnTo>
                    <a:lnTo>
                      <a:pt x="99" y="229"/>
                    </a:lnTo>
                    <a:lnTo>
                      <a:pt x="100" y="228"/>
                    </a:lnTo>
                    <a:lnTo>
                      <a:pt x="103" y="226"/>
                    </a:lnTo>
                    <a:lnTo>
                      <a:pt x="108" y="224"/>
                    </a:lnTo>
                    <a:lnTo>
                      <a:pt x="110" y="222"/>
                    </a:lnTo>
                    <a:lnTo>
                      <a:pt x="110" y="221"/>
                    </a:lnTo>
                    <a:lnTo>
                      <a:pt x="104" y="222"/>
                    </a:lnTo>
                    <a:lnTo>
                      <a:pt x="106" y="219"/>
                    </a:lnTo>
                    <a:lnTo>
                      <a:pt x="109" y="218"/>
                    </a:lnTo>
                    <a:lnTo>
                      <a:pt x="111" y="217"/>
                    </a:lnTo>
                    <a:lnTo>
                      <a:pt x="112" y="217"/>
                    </a:lnTo>
                    <a:lnTo>
                      <a:pt x="113" y="217"/>
                    </a:lnTo>
                    <a:lnTo>
                      <a:pt x="115" y="215"/>
                    </a:lnTo>
                    <a:lnTo>
                      <a:pt x="116" y="215"/>
                    </a:lnTo>
                    <a:lnTo>
                      <a:pt x="116" y="216"/>
                    </a:lnTo>
                    <a:lnTo>
                      <a:pt x="117" y="216"/>
                    </a:lnTo>
                    <a:lnTo>
                      <a:pt x="119" y="215"/>
                    </a:lnTo>
                    <a:lnTo>
                      <a:pt x="120" y="214"/>
                    </a:lnTo>
                    <a:lnTo>
                      <a:pt x="123" y="208"/>
                    </a:lnTo>
                    <a:lnTo>
                      <a:pt x="121" y="208"/>
                    </a:lnTo>
                    <a:lnTo>
                      <a:pt x="120" y="208"/>
                    </a:lnTo>
                    <a:lnTo>
                      <a:pt x="118" y="209"/>
                    </a:lnTo>
                    <a:lnTo>
                      <a:pt x="115" y="208"/>
                    </a:lnTo>
                    <a:lnTo>
                      <a:pt x="114" y="206"/>
                    </a:lnTo>
                    <a:lnTo>
                      <a:pt x="115" y="204"/>
                    </a:lnTo>
                    <a:lnTo>
                      <a:pt x="117" y="203"/>
                    </a:lnTo>
                    <a:lnTo>
                      <a:pt x="117" y="202"/>
                    </a:lnTo>
                    <a:lnTo>
                      <a:pt x="116" y="199"/>
                    </a:lnTo>
                    <a:lnTo>
                      <a:pt x="114" y="198"/>
                    </a:lnTo>
                    <a:lnTo>
                      <a:pt x="113" y="198"/>
                    </a:lnTo>
                    <a:lnTo>
                      <a:pt x="111" y="195"/>
                    </a:lnTo>
                    <a:lnTo>
                      <a:pt x="105" y="191"/>
                    </a:lnTo>
                    <a:lnTo>
                      <a:pt x="103" y="191"/>
                    </a:lnTo>
                    <a:lnTo>
                      <a:pt x="102" y="190"/>
                    </a:lnTo>
                    <a:lnTo>
                      <a:pt x="102" y="190"/>
                    </a:lnTo>
                    <a:lnTo>
                      <a:pt x="102" y="189"/>
                    </a:lnTo>
                    <a:lnTo>
                      <a:pt x="104" y="189"/>
                    </a:lnTo>
                    <a:lnTo>
                      <a:pt x="108" y="190"/>
                    </a:lnTo>
                    <a:lnTo>
                      <a:pt x="110" y="190"/>
                    </a:lnTo>
                    <a:lnTo>
                      <a:pt x="111" y="190"/>
                    </a:lnTo>
                    <a:lnTo>
                      <a:pt x="111" y="189"/>
                    </a:lnTo>
                    <a:lnTo>
                      <a:pt x="109" y="188"/>
                    </a:lnTo>
                    <a:lnTo>
                      <a:pt x="106" y="188"/>
                    </a:lnTo>
                    <a:lnTo>
                      <a:pt x="105" y="186"/>
                    </a:lnTo>
                    <a:lnTo>
                      <a:pt x="105" y="185"/>
                    </a:lnTo>
                    <a:lnTo>
                      <a:pt x="103" y="184"/>
                    </a:lnTo>
                    <a:lnTo>
                      <a:pt x="101" y="184"/>
                    </a:lnTo>
                    <a:lnTo>
                      <a:pt x="98" y="184"/>
                    </a:lnTo>
                    <a:lnTo>
                      <a:pt x="97" y="182"/>
                    </a:lnTo>
                    <a:lnTo>
                      <a:pt x="97" y="179"/>
                    </a:lnTo>
                    <a:lnTo>
                      <a:pt x="97" y="177"/>
                    </a:lnTo>
                    <a:lnTo>
                      <a:pt x="96" y="177"/>
                    </a:lnTo>
                    <a:lnTo>
                      <a:pt x="94" y="178"/>
                    </a:lnTo>
                    <a:lnTo>
                      <a:pt x="90" y="180"/>
                    </a:lnTo>
                    <a:lnTo>
                      <a:pt x="88" y="180"/>
                    </a:lnTo>
                    <a:lnTo>
                      <a:pt x="86" y="180"/>
                    </a:lnTo>
                    <a:lnTo>
                      <a:pt x="84" y="180"/>
                    </a:lnTo>
                    <a:lnTo>
                      <a:pt x="82" y="179"/>
                    </a:lnTo>
                    <a:lnTo>
                      <a:pt x="82" y="179"/>
                    </a:lnTo>
                    <a:lnTo>
                      <a:pt x="83" y="178"/>
                    </a:lnTo>
                    <a:lnTo>
                      <a:pt x="83" y="177"/>
                    </a:lnTo>
                    <a:lnTo>
                      <a:pt x="85" y="177"/>
                    </a:lnTo>
                    <a:lnTo>
                      <a:pt x="86" y="179"/>
                    </a:lnTo>
                    <a:lnTo>
                      <a:pt x="88" y="179"/>
                    </a:lnTo>
                    <a:lnTo>
                      <a:pt x="89" y="178"/>
                    </a:lnTo>
                    <a:lnTo>
                      <a:pt x="89" y="177"/>
                    </a:lnTo>
                    <a:lnTo>
                      <a:pt x="88" y="175"/>
                    </a:lnTo>
                    <a:lnTo>
                      <a:pt x="85" y="173"/>
                    </a:lnTo>
                    <a:lnTo>
                      <a:pt x="82" y="169"/>
                    </a:lnTo>
                    <a:lnTo>
                      <a:pt x="84" y="165"/>
                    </a:lnTo>
                    <a:lnTo>
                      <a:pt x="85" y="163"/>
                    </a:lnTo>
                    <a:lnTo>
                      <a:pt x="85" y="160"/>
                    </a:lnTo>
                    <a:lnTo>
                      <a:pt x="85" y="159"/>
                    </a:lnTo>
                    <a:lnTo>
                      <a:pt x="86" y="158"/>
                    </a:lnTo>
                    <a:lnTo>
                      <a:pt x="86" y="157"/>
                    </a:lnTo>
                    <a:lnTo>
                      <a:pt x="89" y="155"/>
                    </a:lnTo>
                    <a:lnTo>
                      <a:pt x="90" y="154"/>
                    </a:lnTo>
                    <a:lnTo>
                      <a:pt x="90" y="156"/>
                    </a:lnTo>
                    <a:lnTo>
                      <a:pt x="91" y="157"/>
                    </a:lnTo>
                    <a:lnTo>
                      <a:pt x="92" y="157"/>
                    </a:lnTo>
                    <a:lnTo>
                      <a:pt x="95" y="156"/>
                    </a:lnTo>
                    <a:lnTo>
                      <a:pt x="96" y="156"/>
                    </a:lnTo>
                    <a:lnTo>
                      <a:pt x="96" y="157"/>
                    </a:lnTo>
                    <a:lnTo>
                      <a:pt x="96" y="159"/>
                    </a:lnTo>
                    <a:lnTo>
                      <a:pt x="95" y="159"/>
                    </a:lnTo>
                    <a:lnTo>
                      <a:pt x="92" y="159"/>
                    </a:lnTo>
                    <a:lnTo>
                      <a:pt x="91" y="160"/>
                    </a:lnTo>
                    <a:lnTo>
                      <a:pt x="91" y="162"/>
                    </a:lnTo>
                    <a:lnTo>
                      <a:pt x="91" y="164"/>
                    </a:lnTo>
                    <a:lnTo>
                      <a:pt x="94" y="165"/>
                    </a:lnTo>
                    <a:lnTo>
                      <a:pt x="96" y="165"/>
                    </a:lnTo>
                    <a:lnTo>
                      <a:pt x="97" y="166"/>
                    </a:lnTo>
                    <a:lnTo>
                      <a:pt x="102" y="165"/>
                    </a:lnTo>
                    <a:lnTo>
                      <a:pt x="105" y="164"/>
                    </a:lnTo>
                    <a:lnTo>
                      <a:pt x="105" y="163"/>
                    </a:lnTo>
                    <a:lnTo>
                      <a:pt x="105" y="163"/>
                    </a:lnTo>
                    <a:lnTo>
                      <a:pt x="102" y="163"/>
                    </a:lnTo>
                    <a:lnTo>
                      <a:pt x="102" y="162"/>
                    </a:lnTo>
                    <a:lnTo>
                      <a:pt x="103" y="161"/>
                    </a:lnTo>
                    <a:lnTo>
                      <a:pt x="104" y="161"/>
                    </a:lnTo>
                    <a:lnTo>
                      <a:pt x="102" y="159"/>
                    </a:lnTo>
                    <a:lnTo>
                      <a:pt x="101" y="158"/>
                    </a:lnTo>
                    <a:lnTo>
                      <a:pt x="100" y="158"/>
                    </a:lnTo>
                    <a:lnTo>
                      <a:pt x="99" y="158"/>
                    </a:lnTo>
                    <a:lnTo>
                      <a:pt x="98" y="157"/>
                    </a:lnTo>
                    <a:lnTo>
                      <a:pt x="99" y="156"/>
                    </a:lnTo>
                    <a:lnTo>
                      <a:pt x="100" y="156"/>
                    </a:lnTo>
                    <a:lnTo>
                      <a:pt x="102" y="156"/>
                    </a:lnTo>
                    <a:lnTo>
                      <a:pt x="104" y="156"/>
                    </a:lnTo>
                    <a:lnTo>
                      <a:pt x="105" y="155"/>
                    </a:lnTo>
                    <a:lnTo>
                      <a:pt x="105" y="152"/>
                    </a:lnTo>
                    <a:lnTo>
                      <a:pt x="105" y="151"/>
                    </a:lnTo>
                    <a:lnTo>
                      <a:pt x="104" y="151"/>
                    </a:lnTo>
                    <a:lnTo>
                      <a:pt x="102" y="150"/>
                    </a:lnTo>
                    <a:lnTo>
                      <a:pt x="103" y="149"/>
                    </a:lnTo>
                    <a:lnTo>
                      <a:pt x="105" y="149"/>
                    </a:lnTo>
                    <a:lnTo>
                      <a:pt x="105" y="150"/>
                    </a:lnTo>
                    <a:lnTo>
                      <a:pt x="106" y="151"/>
                    </a:lnTo>
                    <a:lnTo>
                      <a:pt x="108" y="150"/>
                    </a:lnTo>
                    <a:lnTo>
                      <a:pt x="110" y="150"/>
                    </a:lnTo>
                    <a:lnTo>
                      <a:pt x="110" y="151"/>
                    </a:lnTo>
                    <a:lnTo>
                      <a:pt x="112" y="151"/>
                    </a:lnTo>
                    <a:lnTo>
                      <a:pt x="113" y="151"/>
                    </a:lnTo>
                    <a:lnTo>
                      <a:pt x="114" y="151"/>
                    </a:lnTo>
                    <a:lnTo>
                      <a:pt x="116" y="148"/>
                    </a:lnTo>
                    <a:lnTo>
                      <a:pt x="116" y="147"/>
                    </a:lnTo>
                    <a:lnTo>
                      <a:pt x="116" y="146"/>
                    </a:lnTo>
                    <a:lnTo>
                      <a:pt x="118" y="146"/>
                    </a:lnTo>
                    <a:lnTo>
                      <a:pt x="120" y="144"/>
                    </a:lnTo>
                    <a:lnTo>
                      <a:pt x="121" y="142"/>
                    </a:lnTo>
                    <a:lnTo>
                      <a:pt x="123" y="141"/>
                    </a:lnTo>
                    <a:lnTo>
                      <a:pt x="127" y="136"/>
                    </a:lnTo>
                    <a:lnTo>
                      <a:pt x="128" y="136"/>
                    </a:lnTo>
                    <a:lnTo>
                      <a:pt x="129" y="135"/>
                    </a:lnTo>
                    <a:lnTo>
                      <a:pt x="132" y="132"/>
                    </a:lnTo>
                    <a:lnTo>
                      <a:pt x="135" y="130"/>
                    </a:lnTo>
                    <a:lnTo>
                      <a:pt x="138" y="129"/>
                    </a:lnTo>
                    <a:lnTo>
                      <a:pt x="141" y="127"/>
                    </a:lnTo>
                    <a:lnTo>
                      <a:pt x="146" y="117"/>
                    </a:lnTo>
                    <a:lnTo>
                      <a:pt x="148" y="106"/>
                    </a:lnTo>
                    <a:lnTo>
                      <a:pt x="159" y="100"/>
                    </a:lnTo>
                    <a:lnTo>
                      <a:pt x="175" y="101"/>
                    </a:lnTo>
                    <a:lnTo>
                      <a:pt x="181" y="97"/>
                    </a:lnTo>
                    <a:lnTo>
                      <a:pt x="179" y="88"/>
                    </a:lnTo>
                    <a:lnTo>
                      <a:pt x="170" y="85"/>
                    </a:lnTo>
                    <a:lnTo>
                      <a:pt x="170" y="76"/>
                    </a:lnTo>
                    <a:lnTo>
                      <a:pt x="176" y="76"/>
                    </a:lnTo>
                    <a:lnTo>
                      <a:pt x="181" y="66"/>
                    </a:lnTo>
                    <a:lnTo>
                      <a:pt x="174" y="60"/>
                    </a:lnTo>
                    <a:lnTo>
                      <a:pt x="164" y="54"/>
                    </a:lnTo>
                    <a:lnTo>
                      <a:pt x="157" y="41"/>
                    </a:lnTo>
                    <a:lnTo>
                      <a:pt x="152" y="24"/>
                    </a:lnTo>
                    <a:lnTo>
                      <a:pt x="148" y="21"/>
                    </a:lnTo>
                    <a:lnTo>
                      <a:pt x="149" y="8"/>
                    </a:lnTo>
                    <a:lnTo>
                      <a:pt x="141" y="0"/>
                    </a:lnTo>
                    <a:lnTo>
                      <a:pt x="140" y="10"/>
                    </a:lnTo>
                    <a:lnTo>
                      <a:pt x="138" y="16"/>
                    </a:lnTo>
                    <a:lnTo>
                      <a:pt x="131" y="14"/>
                    </a:lnTo>
                    <a:lnTo>
                      <a:pt x="123" y="13"/>
                    </a:lnTo>
                    <a:lnTo>
                      <a:pt x="120" y="23"/>
                    </a:lnTo>
                    <a:lnTo>
                      <a:pt x="118" y="33"/>
                    </a:lnTo>
                    <a:lnTo>
                      <a:pt x="112" y="36"/>
                    </a:lnTo>
                    <a:lnTo>
                      <a:pt x="118" y="43"/>
                    </a:lnTo>
                    <a:lnTo>
                      <a:pt x="115" y="44"/>
                    </a:lnTo>
                    <a:lnTo>
                      <a:pt x="113" y="45"/>
                    </a:lnTo>
                    <a:lnTo>
                      <a:pt x="111" y="71"/>
                    </a:lnTo>
                    <a:lnTo>
                      <a:pt x="102" y="80"/>
                    </a:lnTo>
                    <a:lnTo>
                      <a:pt x="87" y="83"/>
                    </a:lnTo>
                    <a:lnTo>
                      <a:pt x="83" y="99"/>
                    </a:lnTo>
                    <a:lnTo>
                      <a:pt x="81" y="99"/>
                    </a:lnTo>
                    <a:lnTo>
                      <a:pt x="80" y="99"/>
                    </a:lnTo>
                    <a:lnTo>
                      <a:pt x="76" y="100"/>
                    </a:lnTo>
                    <a:lnTo>
                      <a:pt x="76" y="100"/>
                    </a:lnTo>
                    <a:lnTo>
                      <a:pt x="74" y="101"/>
                    </a:lnTo>
                    <a:lnTo>
                      <a:pt x="73" y="101"/>
                    </a:lnTo>
                    <a:lnTo>
                      <a:pt x="72" y="101"/>
                    </a:lnTo>
                    <a:lnTo>
                      <a:pt x="69" y="104"/>
                    </a:lnTo>
                    <a:lnTo>
                      <a:pt x="69" y="104"/>
                    </a:lnTo>
                    <a:lnTo>
                      <a:pt x="67" y="105"/>
                    </a:lnTo>
                    <a:lnTo>
                      <a:pt x="67" y="105"/>
                    </a:lnTo>
                    <a:lnTo>
                      <a:pt x="65" y="105"/>
                    </a:lnTo>
                    <a:lnTo>
                      <a:pt x="59" y="107"/>
                    </a:lnTo>
                    <a:lnTo>
                      <a:pt x="59" y="110"/>
                    </a:lnTo>
                    <a:lnTo>
                      <a:pt x="58" y="110"/>
                    </a:lnTo>
                    <a:lnTo>
                      <a:pt x="55" y="112"/>
                    </a:lnTo>
                    <a:lnTo>
                      <a:pt x="54" y="111"/>
                    </a:lnTo>
                    <a:lnTo>
                      <a:pt x="53" y="111"/>
                    </a:lnTo>
                    <a:lnTo>
                      <a:pt x="52" y="111"/>
                    </a:lnTo>
                    <a:lnTo>
                      <a:pt x="51" y="111"/>
                    </a:lnTo>
                    <a:lnTo>
                      <a:pt x="50" y="115"/>
                    </a:lnTo>
                    <a:lnTo>
                      <a:pt x="47" y="115"/>
                    </a:lnTo>
                    <a:lnTo>
                      <a:pt x="44" y="114"/>
                    </a:lnTo>
                    <a:lnTo>
                      <a:pt x="44" y="113"/>
                    </a:lnTo>
                    <a:lnTo>
                      <a:pt x="44" y="112"/>
                    </a:lnTo>
                    <a:lnTo>
                      <a:pt x="42" y="111"/>
                    </a:lnTo>
                    <a:lnTo>
                      <a:pt x="42" y="111"/>
                    </a:lnTo>
                    <a:lnTo>
                      <a:pt x="41" y="110"/>
                    </a:lnTo>
                    <a:lnTo>
                      <a:pt x="39" y="110"/>
                    </a:lnTo>
                    <a:lnTo>
                      <a:pt x="39" y="110"/>
                    </a:lnTo>
                    <a:lnTo>
                      <a:pt x="38" y="110"/>
                    </a:lnTo>
                    <a:lnTo>
                      <a:pt x="39" y="112"/>
                    </a:lnTo>
                    <a:lnTo>
                      <a:pt x="37" y="113"/>
                    </a:lnTo>
                    <a:lnTo>
                      <a:pt x="34" y="114"/>
                    </a:lnTo>
                    <a:lnTo>
                      <a:pt x="33" y="115"/>
                    </a:lnTo>
                    <a:lnTo>
                      <a:pt x="33" y="116"/>
                    </a:lnTo>
                    <a:lnTo>
                      <a:pt x="33" y="117"/>
                    </a:lnTo>
                    <a:lnTo>
                      <a:pt x="31" y="120"/>
                    </a:lnTo>
                    <a:lnTo>
                      <a:pt x="30" y="120"/>
                    </a:lnTo>
                    <a:lnTo>
                      <a:pt x="30" y="120"/>
                    </a:lnTo>
                    <a:lnTo>
                      <a:pt x="29" y="121"/>
                    </a:lnTo>
                    <a:lnTo>
                      <a:pt x="28" y="123"/>
                    </a:lnTo>
                    <a:lnTo>
                      <a:pt x="28" y="126"/>
                    </a:lnTo>
                    <a:lnTo>
                      <a:pt x="32" y="130"/>
                    </a:lnTo>
                    <a:lnTo>
                      <a:pt x="32" y="131"/>
                    </a:lnTo>
                    <a:lnTo>
                      <a:pt x="31" y="135"/>
                    </a:lnTo>
                    <a:lnTo>
                      <a:pt x="30" y="135"/>
                    </a:lnTo>
                    <a:lnTo>
                      <a:pt x="30" y="136"/>
                    </a:lnTo>
                    <a:lnTo>
                      <a:pt x="29" y="140"/>
                    </a:lnTo>
                    <a:lnTo>
                      <a:pt x="28" y="141"/>
                    </a:lnTo>
                    <a:lnTo>
                      <a:pt x="27" y="142"/>
                    </a:lnTo>
                    <a:lnTo>
                      <a:pt x="26" y="143"/>
                    </a:lnTo>
                    <a:lnTo>
                      <a:pt x="27" y="144"/>
                    </a:lnTo>
                    <a:lnTo>
                      <a:pt x="30" y="148"/>
                    </a:lnTo>
                    <a:lnTo>
                      <a:pt x="31" y="148"/>
                    </a:lnTo>
                    <a:lnTo>
                      <a:pt x="31" y="147"/>
                    </a:lnTo>
                    <a:lnTo>
                      <a:pt x="31" y="145"/>
                    </a:lnTo>
                    <a:lnTo>
                      <a:pt x="32" y="145"/>
                    </a:lnTo>
                    <a:lnTo>
                      <a:pt x="33" y="146"/>
                    </a:lnTo>
                    <a:lnTo>
                      <a:pt x="33" y="150"/>
                    </a:lnTo>
                    <a:lnTo>
                      <a:pt x="34" y="151"/>
                    </a:lnTo>
                    <a:lnTo>
                      <a:pt x="36" y="151"/>
                    </a:lnTo>
                    <a:lnTo>
                      <a:pt x="37" y="150"/>
                    </a:lnTo>
                    <a:lnTo>
                      <a:pt x="36" y="149"/>
                    </a:lnTo>
                    <a:lnTo>
                      <a:pt x="36" y="148"/>
                    </a:lnTo>
                    <a:lnTo>
                      <a:pt x="37" y="146"/>
                    </a:lnTo>
                    <a:lnTo>
                      <a:pt x="39" y="146"/>
                    </a:lnTo>
                    <a:lnTo>
                      <a:pt x="41" y="148"/>
                    </a:lnTo>
                    <a:lnTo>
                      <a:pt x="43" y="149"/>
                    </a:lnTo>
                    <a:lnTo>
                      <a:pt x="43" y="151"/>
                    </a:lnTo>
                    <a:lnTo>
                      <a:pt x="44" y="152"/>
                    </a:lnTo>
                    <a:lnTo>
                      <a:pt x="44" y="156"/>
                    </a:lnTo>
                    <a:lnTo>
                      <a:pt x="46" y="157"/>
                    </a:lnTo>
                    <a:lnTo>
                      <a:pt x="47" y="157"/>
                    </a:lnTo>
                    <a:lnTo>
                      <a:pt x="47" y="158"/>
                    </a:lnTo>
                    <a:lnTo>
                      <a:pt x="48" y="158"/>
                    </a:lnTo>
                    <a:lnTo>
                      <a:pt x="50" y="157"/>
                    </a:lnTo>
                    <a:lnTo>
                      <a:pt x="50" y="152"/>
                    </a:lnTo>
                    <a:lnTo>
                      <a:pt x="51" y="149"/>
                    </a:lnTo>
                    <a:lnTo>
                      <a:pt x="52" y="148"/>
                    </a:lnTo>
                    <a:lnTo>
                      <a:pt x="53" y="151"/>
                    </a:lnTo>
                    <a:lnTo>
                      <a:pt x="54" y="150"/>
                    </a:lnTo>
                    <a:lnTo>
                      <a:pt x="55" y="151"/>
                    </a:lnTo>
                    <a:lnTo>
                      <a:pt x="55" y="152"/>
                    </a:lnTo>
                    <a:lnTo>
                      <a:pt x="54" y="154"/>
                    </a:lnTo>
                    <a:lnTo>
                      <a:pt x="54" y="154"/>
                    </a:lnTo>
                    <a:lnTo>
                      <a:pt x="52" y="160"/>
                    </a:lnTo>
                    <a:lnTo>
                      <a:pt x="52" y="163"/>
                    </a:lnTo>
                    <a:lnTo>
                      <a:pt x="53" y="164"/>
                    </a:lnTo>
                    <a:lnTo>
                      <a:pt x="54" y="165"/>
                    </a:lnTo>
                    <a:lnTo>
                      <a:pt x="55" y="167"/>
                    </a:lnTo>
                    <a:lnTo>
                      <a:pt x="58" y="171"/>
                    </a:lnTo>
                    <a:lnTo>
                      <a:pt x="60" y="174"/>
                    </a:lnTo>
                    <a:lnTo>
                      <a:pt x="65" y="176"/>
                    </a:lnTo>
                    <a:lnTo>
                      <a:pt x="66" y="177"/>
                    </a:lnTo>
                    <a:lnTo>
                      <a:pt x="67" y="178"/>
                    </a:lnTo>
                    <a:lnTo>
                      <a:pt x="69" y="179"/>
                    </a:lnTo>
                    <a:lnTo>
                      <a:pt x="70" y="180"/>
                    </a:lnTo>
                    <a:lnTo>
                      <a:pt x="71" y="180"/>
                    </a:lnTo>
                    <a:lnTo>
                      <a:pt x="73" y="180"/>
                    </a:lnTo>
                    <a:lnTo>
                      <a:pt x="73" y="178"/>
                    </a:lnTo>
                    <a:lnTo>
                      <a:pt x="74" y="176"/>
                    </a:lnTo>
                    <a:lnTo>
                      <a:pt x="74" y="175"/>
                    </a:lnTo>
                    <a:lnTo>
                      <a:pt x="74" y="175"/>
                    </a:lnTo>
                    <a:lnTo>
                      <a:pt x="76" y="177"/>
                    </a:lnTo>
                    <a:lnTo>
                      <a:pt x="79" y="178"/>
                    </a:lnTo>
                    <a:lnTo>
                      <a:pt x="80" y="178"/>
                    </a:lnTo>
                    <a:lnTo>
                      <a:pt x="82" y="177"/>
                    </a:lnTo>
                    <a:lnTo>
                      <a:pt x="82" y="179"/>
                    </a:lnTo>
                    <a:lnTo>
                      <a:pt x="82" y="179"/>
                    </a:lnTo>
                    <a:lnTo>
                      <a:pt x="80" y="180"/>
                    </a:lnTo>
                    <a:lnTo>
                      <a:pt x="77" y="180"/>
                    </a:lnTo>
                    <a:lnTo>
                      <a:pt x="75" y="180"/>
                    </a:lnTo>
                    <a:lnTo>
                      <a:pt x="74" y="181"/>
                    </a:lnTo>
                    <a:lnTo>
                      <a:pt x="72" y="182"/>
                    </a:lnTo>
                    <a:lnTo>
                      <a:pt x="70" y="184"/>
                    </a:lnTo>
                    <a:lnTo>
                      <a:pt x="68" y="184"/>
                    </a:lnTo>
                    <a:lnTo>
                      <a:pt x="66" y="186"/>
                    </a:lnTo>
                    <a:lnTo>
                      <a:pt x="63" y="187"/>
                    </a:lnTo>
                    <a:lnTo>
                      <a:pt x="63" y="189"/>
                    </a:lnTo>
                    <a:lnTo>
                      <a:pt x="63" y="190"/>
                    </a:lnTo>
                    <a:lnTo>
                      <a:pt x="63" y="195"/>
                    </a:lnTo>
                    <a:lnTo>
                      <a:pt x="63" y="198"/>
                    </a:lnTo>
                    <a:lnTo>
                      <a:pt x="62" y="195"/>
                    </a:lnTo>
                    <a:lnTo>
                      <a:pt x="61" y="193"/>
                    </a:lnTo>
                    <a:lnTo>
                      <a:pt x="59" y="192"/>
                    </a:lnTo>
                    <a:lnTo>
                      <a:pt x="56" y="192"/>
                    </a:lnTo>
                    <a:lnTo>
                      <a:pt x="54" y="193"/>
                    </a:lnTo>
                    <a:lnTo>
                      <a:pt x="52" y="192"/>
                    </a:lnTo>
                    <a:lnTo>
                      <a:pt x="50" y="194"/>
                    </a:lnTo>
                    <a:lnTo>
                      <a:pt x="47" y="192"/>
                    </a:lnTo>
                    <a:lnTo>
                      <a:pt x="46" y="190"/>
                    </a:lnTo>
                    <a:lnTo>
                      <a:pt x="43" y="188"/>
                    </a:lnTo>
                    <a:lnTo>
                      <a:pt x="41" y="188"/>
                    </a:lnTo>
                    <a:lnTo>
                      <a:pt x="41" y="189"/>
                    </a:lnTo>
                    <a:lnTo>
                      <a:pt x="39" y="189"/>
                    </a:lnTo>
                    <a:lnTo>
                      <a:pt x="38" y="188"/>
                    </a:lnTo>
                    <a:lnTo>
                      <a:pt x="36" y="189"/>
                    </a:lnTo>
                    <a:lnTo>
                      <a:pt x="34" y="191"/>
                    </a:lnTo>
                    <a:lnTo>
                      <a:pt x="36" y="192"/>
                    </a:lnTo>
                    <a:lnTo>
                      <a:pt x="37" y="193"/>
                    </a:lnTo>
                    <a:lnTo>
                      <a:pt x="37" y="194"/>
                    </a:lnTo>
                    <a:lnTo>
                      <a:pt x="38" y="199"/>
                    </a:lnTo>
                    <a:lnTo>
                      <a:pt x="39" y="202"/>
                    </a:lnTo>
                    <a:lnTo>
                      <a:pt x="39" y="204"/>
                    </a:lnTo>
                    <a:lnTo>
                      <a:pt x="37" y="203"/>
                    </a:lnTo>
                    <a:lnTo>
                      <a:pt x="36" y="202"/>
                    </a:lnTo>
                    <a:lnTo>
                      <a:pt x="34" y="198"/>
                    </a:lnTo>
                    <a:lnTo>
                      <a:pt x="32" y="193"/>
                    </a:lnTo>
                    <a:lnTo>
                      <a:pt x="31" y="192"/>
                    </a:lnTo>
                    <a:lnTo>
                      <a:pt x="29" y="192"/>
                    </a:lnTo>
                    <a:lnTo>
                      <a:pt x="22" y="188"/>
                    </a:lnTo>
                    <a:lnTo>
                      <a:pt x="18" y="184"/>
                    </a:lnTo>
                    <a:lnTo>
                      <a:pt x="17" y="184"/>
                    </a:lnTo>
                    <a:lnTo>
                      <a:pt x="14" y="182"/>
                    </a:lnTo>
                    <a:lnTo>
                      <a:pt x="13" y="181"/>
                    </a:lnTo>
                    <a:lnTo>
                      <a:pt x="13" y="180"/>
                    </a:lnTo>
                    <a:lnTo>
                      <a:pt x="11" y="181"/>
                    </a:lnTo>
                    <a:lnTo>
                      <a:pt x="11" y="182"/>
                    </a:lnTo>
                    <a:lnTo>
                      <a:pt x="12" y="184"/>
                    </a:lnTo>
                    <a:lnTo>
                      <a:pt x="12" y="189"/>
                    </a:lnTo>
                    <a:lnTo>
                      <a:pt x="13" y="190"/>
                    </a:lnTo>
                    <a:lnTo>
                      <a:pt x="16" y="195"/>
                    </a:lnTo>
                    <a:lnTo>
                      <a:pt x="16" y="198"/>
                    </a:lnTo>
                    <a:lnTo>
                      <a:pt x="13" y="195"/>
                    </a:lnTo>
                    <a:lnTo>
                      <a:pt x="11" y="194"/>
                    </a:lnTo>
                    <a:lnTo>
                      <a:pt x="8" y="194"/>
                    </a:lnTo>
                    <a:lnTo>
                      <a:pt x="4" y="195"/>
                    </a:lnTo>
                    <a:lnTo>
                      <a:pt x="3" y="194"/>
                    </a:lnTo>
                    <a:lnTo>
                      <a:pt x="0" y="199"/>
                    </a:lnTo>
                    <a:lnTo>
                      <a:pt x="1" y="207"/>
                    </a:lnTo>
                    <a:lnTo>
                      <a:pt x="7" y="218"/>
                    </a:lnTo>
                    <a:lnTo>
                      <a:pt x="5" y="235"/>
                    </a:lnTo>
                    <a:lnTo>
                      <a:pt x="13" y="246"/>
                    </a:lnTo>
                    <a:lnTo>
                      <a:pt x="29" y="245"/>
                    </a:lnTo>
                    <a:lnTo>
                      <a:pt x="30" y="247"/>
                    </a:lnTo>
                    <a:lnTo>
                      <a:pt x="30" y="250"/>
                    </a:lnTo>
                    <a:lnTo>
                      <a:pt x="38" y="253"/>
                    </a:lnTo>
                    <a:lnTo>
                      <a:pt x="43" y="257"/>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3" name="Freeform 108"/>
              <p:cNvSpPr>
                <a:spLocks/>
              </p:cNvSpPr>
              <p:nvPr/>
            </p:nvSpPr>
            <p:spPr bwMode="auto">
              <a:xfrm>
                <a:off x="4873" y="2754"/>
                <a:ext cx="47" cy="28"/>
              </a:xfrm>
              <a:custGeom>
                <a:avLst/>
                <a:gdLst/>
                <a:ahLst/>
                <a:cxnLst>
                  <a:cxn ang="0">
                    <a:pos x="40" y="14"/>
                  </a:cxn>
                  <a:cxn ang="0">
                    <a:pos x="33" y="16"/>
                  </a:cxn>
                  <a:cxn ang="0">
                    <a:pos x="33" y="18"/>
                  </a:cxn>
                  <a:cxn ang="0">
                    <a:pos x="30" y="16"/>
                  </a:cxn>
                  <a:cxn ang="0">
                    <a:pos x="27" y="14"/>
                  </a:cxn>
                  <a:cxn ang="0">
                    <a:pos x="20" y="14"/>
                  </a:cxn>
                  <a:cxn ang="0">
                    <a:pos x="20" y="10"/>
                  </a:cxn>
                  <a:cxn ang="0">
                    <a:pos x="22" y="6"/>
                  </a:cxn>
                  <a:cxn ang="0">
                    <a:pos x="22" y="5"/>
                  </a:cxn>
                  <a:cxn ang="0">
                    <a:pos x="19" y="1"/>
                  </a:cxn>
                  <a:cxn ang="0">
                    <a:pos x="14" y="1"/>
                  </a:cxn>
                  <a:cxn ang="0">
                    <a:pos x="11" y="0"/>
                  </a:cxn>
                  <a:cxn ang="0">
                    <a:pos x="4" y="0"/>
                  </a:cxn>
                  <a:cxn ang="0">
                    <a:pos x="3" y="2"/>
                  </a:cxn>
                  <a:cxn ang="0">
                    <a:pos x="0" y="8"/>
                  </a:cxn>
                  <a:cxn ang="0">
                    <a:pos x="0" y="10"/>
                  </a:cxn>
                  <a:cxn ang="0">
                    <a:pos x="4" y="11"/>
                  </a:cxn>
                  <a:cxn ang="0">
                    <a:pos x="7" y="9"/>
                  </a:cxn>
                  <a:cxn ang="0">
                    <a:pos x="8" y="5"/>
                  </a:cxn>
                  <a:cxn ang="0">
                    <a:pos x="13" y="6"/>
                  </a:cxn>
                  <a:cxn ang="0">
                    <a:pos x="15" y="6"/>
                  </a:cxn>
                  <a:cxn ang="0">
                    <a:pos x="13" y="8"/>
                  </a:cxn>
                  <a:cxn ang="0">
                    <a:pos x="13" y="13"/>
                  </a:cxn>
                  <a:cxn ang="0">
                    <a:pos x="12" y="14"/>
                  </a:cxn>
                  <a:cxn ang="0">
                    <a:pos x="16" y="15"/>
                  </a:cxn>
                  <a:cxn ang="0">
                    <a:pos x="20" y="19"/>
                  </a:cxn>
                  <a:cxn ang="0">
                    <a:pos x="23" y="23"/>
                  </a:cxn>
                  <a:cxn ang="0">
                    <a:pos x="28" y="27"/>
                  </a:cxn>
                  <a:cxn ang="0">
                    <a:pos x="33" y="27"/>
                  </a:cxn>
                  <a:cxn ang="0">
                    <a:pos x="35" y="24"/>
                  </a:cxn>
                  <a:cxn ang="0">
                    <a:pos x="39" y="21"/>
                  </a:cxn>
                  <a:cxn ang="0">
                    <a:pos x="41" y="20"/>
                  </a:cxn>
                  <a:cxn ang="0">
                    <a:pos x="43" y="18"/>
                  </a:cxn>
                  <a:cxn ang="0">
                    <a:pos x="47" y="11"/>
                  </a:cxn>
                </a:cxnLst>
                <a:rect l="0" t="0" r="r" b="b"/>
                <a:pathLst>
                  <a:path w="47" h="28">
                    <a:moveTo>
                      <a:pt x="47" y="11"/>
                    </a:moveTo>
                    <a:lnTo>
                      <a:pt x="40" y="14"/>
                    </a:lnTo>
                    <a:lnTo>
                      <a:pt x="33" y="15"/>
                    </a:lnTo>
                    <a:lnTo>
                      <a:pt x="33" y="16"/>
                    </a:lnTo>
                    <a:lnTo>
                      <a:pt x="34" y="17"/>
                    </a:lnTo>
                    <a:lnTo>
                      <a:pt x="33" y="18"/>
                    </a:lnTo>
                    <a:lnTo>
                      <a:pt x="33" y="18"/>
                    </a:lnTo>
                    <a:lnTo>
                      <a:pt x="30" y="16"/>
                    </a:lnTo>
                    <a:lnTo>
                      <a:pt x="29" y="15"/>
                    </a:lnTo>
                    <a:lnTo>
                      <a:pt x="27" y="14"/>
                    </a:lnTo>
                    <a:lnTo>
                      <a:pt x="23" y="13"/>
                    </a:lnTo>
                    <a:lnTo>
                      <a:pt x="20" y="14"/>
                    </a:lnTo>
                    <a:lnTo>
                      <a:pt x="19" y="13"/>
                    </a:lnTo>
                    <a:lnTo>
                      <a:pt x="20" y="10"/>
                    </a:lnTo>
                    <a:lnTo>
                      <a:pt x="22" y="7"/>
                    </a:lnTo>
                    <a:lnTo>
                      <a:pt x="22" y="6"/>
                    </a:lnTo>
                    <a:lnTo>
                      <a:pt x="21" y="6"/>
                    </a:lnTo>
                    <a:lnTo>
                      <a:pt x="22" y="5"/>
                    </a:lnTo>
                    <a:lnTo>
                      <a:pt x="22" y="4"/>
                    </a:lnTo>
                    <a:lnTo>
                      <a:pt x="19" y="1"/>
                    </a:lnTo>
                    <a:lnTo>
                      <a:pt x="17" y="0"/>
                    </a:lnTo>
                    <a:lnTo>
                      <a:pt x="14" y="1"/>
                    </a:lnTo>
                    <a:lnTo>
                      <a:pt x="13" y="0"/>
                    </a:lnTo>
                    <a:lnTo>
                      <a:pt x="11" y="0"/>
                    </a:lnTo>
                    <a:lnTo>
                      <a:pt x="8" y="0"/>
                    </a:lnTo>
                    <a:lnTo>
                      <a:pt x="4" y="0"/>
                    </a:lnTo>
                    <a:lnTo>
                      <a:pt x="4" y="2"/>
                    </a:lnTo>
                    <a:lnTo>
                      <a:pt x="3" y="2"/>
                    </a:lnTo>
                    <a:lnTo>
                      <a:pt x="0" y="4"/>
                    </a:lnTo>
                    <a:lnTo>
                      <a:pt x="0" y="8"/>
                    </a:lnTo>
                    <a:lnTo>
                      <a:pt x="0" y="9"/>
                    </a:lnTo>
                    <a:lnTo>
                      <a:pt x="0" y="10"/>
                    </a:lnTo>
                    <a:lnTo>
                      <a:pt x="2" y="11"/>
                    </a:lnTo>
                    <a:lnTo>
                      <a:pt x="4" y="11"/>
                    </a:lnTo>
                    <a:lnTo>
                      <a:pt x="6" y="10"/>
                    </a:lnTo>
                    <a:lnTo>
                      <a:pt x="7" y="9"/>
                    </a:lnTo>
                    <a:lnTo>
                      <a:pt x="8" y="8"/>
                    </a:lnTo>
                    <a:lnTo>
                      <a:pt x="8" y="5"/>
                    </a:lnTo>
                    <a:lnTo>
                      <a:pt x="11" y="5"/>
                    </a:lnTo>
                    <a:lnTo>
                      <a:pt x="13" y="6"/>
                    </a:lnTo>
                    <a:lnTo>
                      <a:pt x="14" y="5"/>
                    </a:lnTo>
                    <a:lnTo>
                      <a:pt x="15" y="6"/>
                    </a:lnTo>
                    <a:lnTo>
                      <a:pt x="15" y="7"/>
                    </a:lnTo>
                    <a:lnTo>
                      <a:pt x="13" y="8"/>
                    </a:lnTo>
                    <a:lnTo>
                      <a:pt x="13" y="9"/>
                    </a:lnTo>
                    <a:lnTo>
                      <a:pt x="13" y="13"/>
                    </a:lnTo>
                    <a:lnTo>
                      <a:pt x="13" y="13"/>
                    </a:lnTo>
                    <a:lnTo>
                      <a:pt x="12" y="14"/>
                    </a:lnTo>
                    <a:lnTo>
                      <a:pt x="13" y="15"/>
                    </a:lnTo>
                    <a:lnTo>
                      <a:pt x="16" y="15"/>
                    </a:lnTo>
                    <a:lnTo>
                      <a:pt x="18" y="18"/>
                    </a:lnTo>
                    <a:lnTo>
                      <a:pt x="20" y="19"/>
                    </a:lnTo>
                    <a:lnTo>
                      <a:pt x="21" y="21"/>
                    </a:lnTo>
                    <a:lnTo>
                      <a:pt x="23" y="23"/>
                    </a:lnTo>
                    <a:lnTo>
                      <a:pt x="26" y="23"/>
                    </a:lnTo>
                    <a:lnTo>
                      <a:pt x="28" y="27"/>
                    </a:lnTo>
                    <a:lnTo>
                      <a:pt x="32" y="28"/>
                    </a:lnTo>
                    <a:lnTo>
                      <a:pt x="33" y="27"/>
                    </a:lnTo>
                    <a:lnTo>
                      <a:pt x="34" y="25"/>
                    </a:lnTo>
                    <a:lnTo>
                      <a:pt x="35" y="24"/>
                    </a:lnTo>
                    <a:lnTo>
                      <a:pt x="35" y="22"/>
                    </a:lnTo>
                    <a:lnTo>
                      <a:pt x="39" y="21"/>
                    </a:lnTo>
                    <a:lnTo>
                      <a:pt x="40" y="20"/>
                    </a:lnTo>
                    <a:lnTo>
                      <a:pt x="41" y="20"/>
                    </a:lnTo>
                    <a:lnTo>
                      <a:pt x="43" y="19"/>
                    </a:lnTo>
                    <a:lnTo>
                      <a:pt x="43" y="18"/>
                    </a:lnTo>
                    <a:lnTo>
                      <a:pt x="47" y="13"/>
                    </a:lnTo>
                    <a:lnTo>
                      <a:pt x="47" y="11"/>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4" name="Freeform 109"/>
              <p:cNvSpPr>
                <a:spLocks/>
              </p:cNvSpPr>
              <p:nvPr/>
            </p:nvSpPr>
            <p:spPr bwMode="auto">
              <a:xfrm>
                <a:off x="4861" y="2748"/>
                <a:ext cx="14" cy="10"/>
              </a:xfrm>
              <a:custGeom>
                <a:avLst/>
                <a:gdLst/>
                <a:ahLst/>
                <a:cxnLst>
                  <a:cxn ang="0">
                    <a:pos x="2" y="7"/>
                  </a:cxn>
                  <a:cxn ang="0">
                    <a:pos x="4" y="9"/>
                  </a:cxn>
                  <a:cxn ang="0">
                    <a:pos x="6" y="10"/>
                  </a:cxn>
                  <a:cxn ang="0">
                    <a:pos x="9" y="10"/>
                  </a:cxn>
                  <a:cxn ang="0">
                    <a:pos x="10" y="9"/>
                  </a:cxn>
                  <a:cxn ang="0">
                    <a:pos x="12" y="8"/>
                  </a:cxn>
                  <a:cxn ang="0">
                    <a:pos x="12" y="7"/>
                  </a:cxn>
                  <a:cxn ang="0">
                    <a:pos x="12" y="6"/>
                  </a:cxn>
                  <a:cxn ang="0">
                    <a:pos x="11" y="6"/>
                  </a:cxn>
                  <a:cxn ang="0">
                    <a:pos x="12" y="5"/>
                  </a:cxn>
                  <a:cxn ang="0">
                    <a:pos x="13" y="5"/>
                  </a:cxn>
                  <a:cxn ang="0">
                    <a:pos x="14" y="5"/>
                  </a:cxn>
                  <a:cxn ang="0">
                    <a:pos x="14" y="4"/>
                  </a:cxn>
                  <a:cxn ang="0">
                    <a:pos x="12" y="2"/>
                  </a:cxn>
                  <a:cxn ang="0">
                    <a:pos x="11" y="4"/>
                  </a:cxn>
                  <a:cxn ang="0">
                    <a:pos x="10" y="4"/>
                  </a:cxn>
                  <a:cxn ang="0">
                    <a:pos x="6" y="2"/>
                  </a:cxn>
                  <a:cxn ang="0">
                    <a:pos x="4" y="1"/>
                  </a:cxn>
                  <a:cxn ang="0">
                    <a:pos x="2" y="0"/>
                  </a:cxn>
                  <a:cxn ang="0">
                    <a:pos x="0" y="0"/>
                  </a:cxn>
                  <a:cxn ang="0">
                    <a:pos x="0" y="1"/>
                  </a:cxn>
                  <a:cxn ang="0">
                    <a:pos x="0" y="1"/>
                  </a:cxn>
                  <a:cxn ang="0">
                    <a:pos x="0" y="2"/>
                  </a:cxn>
                  <a:cxn ang="0">
                    <a:pos x="1" y="4"/>
                  </a:cxn>
                  <a:cxn ang="0">
                    <a:pos x="2" y="5"/>
                  </a:cxn>
                  <a:cxn ang="0">
                    <a:pos x="2" y="6"/>
                  </a:cxn>
                  <a:cxn ang="0">
                    <a:pos x="2" y="7"/>
                  </a:cxn>
                </a:cxnLst>
                <a:rect l="0" t="0" r="r" b="b"/>
                <a:pathLst>
                  <a:path w="14" h="10">
                    <a:moveTo>
                      <a:pt x="2" y="7"/>
                    </a:moveTo>
                    <a:lnTo>
                      <a:pt x="4" y="9"/>
                    </a:lnTo>
                    <a:lnTo>
                      <a:pt x="6" y="10"/>
                    </a:lnTo>
                    <a:lnTo>
                      <a:pt x="9" y="10"/>
                    </a:lnTo>
                    <a:lnTo>
                      <a:pt x="10" y="9"/>
                    </a:lnTo>
                    <a:lnTo>
                      <a:pt x="12" y="8"/>
                    </a:lnTo>
                    <a:lnTo>
                      <a:pt x="12" y="7"/>
                    </a:lnTo>
                    <a:lnTo>
                      <a:pt x="12" y="6"/>
                    </a:lnTo>
                    <a:lnTo>
                      <a:pt x="11" y="6"/>
                    </a:lnTo>
                    <a:lnTo>
                      <a:pt x="12" y="5"/>
                    </a:lnTo>
                    <a:lnTo>
                      <a:pt x="13" y="5"/>
                    </a:lnTo>
                    <a:lnTo>
                      <a:pt x="14" y="5"/>
                    </a:lnTo>
                    <a:lnTo>
                      <a:pt x="14" y="4"/>
                    </a:lnTo>
                    <a:lnTo>
                      <a:pt x="12" y="2"/>
                    </a:lnTo>
                    <a:lnTo>
                      <a:pt x="11" y="4"/>
                    </a:lnTo>
                    <a:lnTo>
                      <a:pt x="10" y="4"/>
                    </a:lnTo>
                    <a:lnTo>
                      <a:pt x="6" y="2"/>
                    </a:lnTo>
                    <a:lnTo>
                      <a:pt x="4" y="1"/>
                    </a:lnTo>
                    <a:lnTo>
                      <a:pt x="2" y="0"/>
                    </a:lnTo>
                    <a:lnTo>
                      <a:pt x="0" y="0"/>
                    </a:lnTo>
                    <a:lnTo>
                      <a:pt x="0" y="1"/>
                    </a:lnTo>
                    <a:lnTo>
                      <a:pt x="0" y="1"/>
                    </a:lnTo>
                    <a:lnTo>
                      <a:pt x="0" y="2"/>
                    </a:lnTo>
                    <a:lnTo>
                      <a:pt x="1" y="4"/>
                    </a:lnTo>
                    <a:lnTo>
                      <a:pt x="2" y="5"/>
                    </a:lnTo>
                    <a:lnTo>
                      <a:pt x="2" y="6"/>
                    </a:lnTo>
                    <a:lnTo>
                      <a:pt x="2" y="7"/>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5" name="Freeform 110"/>
              <p:cNvSpPr>
                <a:spLocks/>
              </p:cNvSpPr>
              <p:nvPr/>
            </p:nvSpPr>
            <p:spPr bwMode="auto">
              <a:xfrm>
                <a:off x="4888" y="2801"/>
                <a:ext cx="14" cy="22"/>
              </a:xfrm>
              <a:custGeom>
                <a:avLst/>
                <a:gdLst/>
                <a:ahLst/>
                <a:cxnLst>
                  <a:cxn ang="0">
                    <a:pos x="0" y="17"/>
                  </a:cxn>
                  <a:cxn ang="0">
                    <a:pos x="0" y="18"/>
                  </a:cxn>
                  <a:cxn ang="0">
                    <a:pos x="0" y="20"/>
                  </a:cxn>
                  <a:cxn ang="0">
                    <a:pos x="2" y="21"/>
                  </a:cxn>
                  <a:cxn ang="0">
                    <a:pos x="4" y="20"/>
                  </a:cxn>
                  <a:cxn ang="0">
                    <a:pos x="5" y="22"/>
                  </a:cxn>
                  <a:cxn ang="0">
                    <a:pos x="6" y="22"/>
                  </a:cxn>
                  <a:cxn ang="0">
                    <a:pos x="7" y="20"/>
                  </a:cxn>
                  <a:cxn ang="0">
                    <a:pos x="7" y="14"/>
                  </a:cxn>
                  <a:cxn ang="0">
                    <a:pos x="11" y="11"/>
                  </a:cxn>
                  <a:cxn ang="0">
                    <a:pos x="11" y="8"/>
                  </a:cxn>
                  <a:cxn ang="0">
                    <a:pos x="13" y="6"/>
                  </a:cxn>
                  <a:cxn ang="0">
                    <a:pos x="14" y="4"/>
                  </a:cxn>
                  <a:cxn ang="0">
                    <a:pos x="12" y="0"/>
                  </a:cxn>
                  <a:cxn ang="0">
                    <a:pos x="12" y="0"/>
                  </a:cxn>
                  <a:cxn ang="0">
                    <a:pos x="6" y="6"/>
                  </a:cxn>
                  <a:cxn ang="0">
                    <a:pos x="2" y="8"/>
                  </a:cxn>
                  <a:cxn ang="0">
                    <a:pos x="2" y="10"/>
                  </a:cxn>
                  <a:cxn ang="0">
                    <a:pos x="2" y="10"/>
                  </a:cxn>
                  <a:cxn ang="0">
                    <a:pos x="2" y="11"/>
                  </a:cxn>
                  <a:cxn ang="0">
                    <a:pos x="0" y="14"/>
                  </a:cxn>
                  <a:cxn ang="0">
                    <a:pos x="0" y="15"/>
                  </a:cxn>
                  <a:cxn ang="0">
                    <a:pos x="1" y="15"/>
                  </a:cxn>
                  <a:cxn ang="0">
                    <a:pos x="2" y="15"/>
                  </a:cxn>
                  <a:cxn ang="0">
                    <a:pos x="1" y="16"/>
                  </a:cxn>
                  <a:cxn ang="0">
                    <a:pos x="0" y="17"/>
                  </a:cxn>
                </a:cxnLst>
                <a:rect l="0" t="0" r="r" b="b"/>
                <a:pathLst>
                  <a:path w="14" h="22">
                    <a:moveTo>
                      <a:pt x="0" y="17"/>
                    </a:moveTo>
                    <a:lnTo>
                      <a:pt x="0" y="18"/>
                    </a:lnTo>
                    <a:lnTo>
                      <a:pt x="0" y="20"/>
                    </a:lnTo>
                    <a:lnTo>
                      <a:pt x="2" y="21"/>
                    </a:lnTo>
                    <a:lnTo>
                      <a:pt x="4" y="20"/>
                    </a:lnTo>
                    <a:lnTo>
                      <a:pt x="5" y="22"/>
                    </a:lnTo>
                    <a:lnTo>
                      <a:pt x="6" y="22"/>
                    </a:lnTo>
                    <a:lnTo>
                      <a:pt x="7" y="20"/>
                    </a:lnTo>
                    <a:lnTo>
                      <a:pt x="7" y="14"/>
                    </a:lnTo>
                    <a:lnTo>
                      <a:pt x="11" y="11"/>
                    </a:lnTo>
                    <a:lnTo>
                      <a:pt x="11" y="8"/>
                    </a:lnTo>
                    <a:lnTo>
                      <a:pt x="13" y="6"/>
                    </a:lnTo>
                    <a:lnTo>
                      <a:pt x="14" y="4"/>
                    </a:lnTo>
                    <a:lnTo>
                      <a:pt x="12" y="0"/>
                    </a:lnTo>
                    <a:lnTo>
                      <a:pt x="12" y="0"/>
                    </a:lnTo>
                    <a:lnTo>
                      <a:pt x="6" y="6"/>
                    </a:lnTo>
                    <a:lnTo>
                      <a:pt x="2" y="8"/>
                    </a:lnTo>
                    <a:lnTo>
                      <a:pt x="2" y="10"/>
                    </a:lnTo>
                    <a:lnTo>
                      <a:pt x="2" y="10"/>
                    </a:lnTo>
                    <a:lnTo>
                      <a:pt x="2" y="11"/>
                    </a:lnTo>
                    <a:lnTo>
                      <a:pt x="0" y="14"/>
                    </a:lnTo>
                    <a:lnTo>
                      <a:pt x="0" y="15"/>
                    </a:lnTo>
                    <a:lnTo>
                      <a:pt x="1" y="15"/>
                    </a:lnTo>
                    <a:lnTo>
                      <a:pt x="2" y="15"/>
                    </a:lnTo>
                    <a:lnTo>
                      <a:pt x="1" y="16"/>
                    </a:lnTo>
                    <a:lnTo>
                      <a:pt x="0" y="17"/>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6" name="Freeform 111"/>
              <p:cNvSpPr>
                <a:spLocks/>
              </p:cNvSpPr>
              <p:nvPr/>
            </p:nvSpPr>
            <p:spPr bwMode="auto">
              <a:xfrm>
                <a:off x="4937" y="2752"/>
                <a:ext cx="6" cy="9"/>
              </a:xfrm>
              <a:custGeom>
                <a:avLst/>
                <a:gdLst/>
                <a:ahLst/>
                <a:cxnLst>
                  <a:cxn ang="0">
                    <a:pos x="5" y="3"/>
                  </a:cxn>
                  <a:cxn ang="0">
                    <a:pos x="6" y="2"/>
                  </a:cxn>
                  <a:cxn ang="0">
                    <a:pos x="6" y="1"/>
                  </a:cxn>
                  <a:cxn ang="0">
                    <a:pos x="5" y="0"/>
                  </a:cxn>
                  <a:cxn ang="0">
                    <a:pos x="4" y="1"/>
                  </a:cxn>
                  <a:cxn ang="0">
                    <a:pos x="2" y="2"/>
                  </a:cxn>
                  <a:cxn ang="0">
                    <a:pos x="1" y="3"/>
                  </a:cxn>
                  <a:cxn ang="0">
                    <a:pos x="1" y="6"/>
                  </a:cxn>
                  <a:cxn ang="0">
                    <a:pos x="1" y="8"/>
                  </a:cxn>
                  <a:cxn ang="0">
                    <a:pos x="0" y="9"/>
                  </a:cxn>
                  <a:cxn ang="0">
                    <a:pos x="4" y="9"/>
                  </a:cxn>
                  <a:cxn ang="0">
                    <a:pos x="5" y="9"/>
                  </a:cxn>
                  <a:cxn ang="0">
                    <a:pos x="4" y="7"/>
                  </a:cxn>
                  <a:cxn ang="0">
                    <a:pos x="4" y="6"/>
                  </a:cxn>
                  <a:cxn ang="0">
                    <a:pos x="5" y="4"/>
                  </a:cxn>
                  <a:cxn ang="0">
                    <a:pos x="5" y="3"/>
                  </a:cxn>
                </a:cxnLst>
                <a:rect l="0" t="0" r="r" b="b"/>
                <a:pathLst>
                  <a:path w="6" h="9">
                    <a:moveTo>
                      <a:pt x="5" y="3"/>
                    </a:moveTo>
                    <a:lnTo>
                      <a:pt x="6" y="2"/>
                    </a:lnTo>
                    <a:lnTo>
                      <a:pt x="6" y="1"/>
                    </a:lnTo>
                    <a:lnTo>
                      <a:pt x="5" y="0"/>
                    </a:lnTo>
                    <a:lnTo>
                      <a:pt x="4" y="1"/>
                    </a:lnTo>
                    <a:lnTo>
                      <a:pt x="2" y="2"/>
                    </a:lnTo>
                    <a:lnTo>
                      <a:pt x="1" y="3"/>
                    </a:lnTo>
                    <a:lnTo>
                      <a:pt x="1" y="6"/>
                    </a:lnTo>
                    <a:lnTo>
                      <a:pt x="1" y="8"/>
                    </a:lnTo>
                    <a:lnTo>
                      <a:pt x="0" y="9"/>
                    </a:lnTo>
                    <a:lnTo>
                      <a:pt x="4" y="9"/>
                    </a:lnTo>
                    <a:lnTo>
                      <a:pt x="5" y="9"/>
                    </a:lnTo>
                    <a:lnTo>
                      <a:pt x="4" y="7"/>
                    </a:lnTo>
                    <a:lnTo>
                      <a:pt x="4" y="6"/>
                    </a:lnTo>
                    <a:lnTo>
                      <a:pt x="5" y="4"/>
                    </a:lnTo>
                    <a:lnTo>
                      <a:pt x="5" y="3"/>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7" name="Freeform 112"/>
              <p:cNvSpPr>
                <a:spLocks/>
              </p:cNvSpPr>
              <p:nvPr/>
            </p:nvSpPr>
            <p:spPr bwMode="auto">
              <a:xfrm>
                <a:off x="4880" y="2738"/>
                <a:ext cx="7" cy="5"/>
              </a:xfrm>
              <a:custGeom>
                <a:avLst/>
                <a:gdLst/>
                <a:ahLst/>
                <a:cxnLst>
                  <a:cxn ang="0">
                    <a:pos x="4" y="3"/>
                  </a:cxn>
                  <a:cxn ang="0">
                    <a:pos x="7" y="2"/>
                  </a:cxn>
                  <a:cxn ang="0">
                    <a:pos x="6" y="1"/>
                  </a:cxn>
                  <a:cxn ang="0">
                    <a:pos x="5" y="1"/>
                  </a:cxn>
                  <a:cxn ang="0">
                    <a:pos x="4" y="0"/>
                  </a:cxn>
                  <a:cxn ang="0">
                    <a:pos x="3" y="0"/>
                  </a:cxn>
                  <a:cxn ang="0">
                    <a:pos x="1" y="1"/>
                  </a:cxn>
                  <a:cxn ang="0">
                    <a:pos x="1" y="2"/>
                  </a:cxn>
                  <a:cxn ang="0">
                    <a:pos x="0" y="4"/>
                  </a:cxn>
                  <a:cxn ang="0">
                    <a:pos x="3" y="5"/>
                  </a:cxn>
                  <a:cxn ang="0">
                    <a:pos x="4" y="3"/>
                  </a:cxn>
                </a:cxnLst>
                <a:rect l="0" t="0" r="r" b="b"/>
                <a:pathLst>
                  <a:path w="7" h="5">
                    <a:moveTo>
                      <a:pt x="4" y="3"/>
                    </a:moveTo>
                    <a:lnTo>
                      <a:pt x="7" y="2"/>
                    </a:lnTo>
                    <a:lnTo>
                      <a:pt x="6" y="1"/>
                    </a:lnTo>
                    <a:lnTo>
                      <a:pt x="5" y="1"/>
                    </a:lnTo>
                    <a:lnTo>
                      <a:pt x="4" y="0"/>
                    </a:lnTo>
                    <a:lnTo>
                      <a:pt x="3" y="0"/>
                    </a:lnTo>
                    <a:lnTo>
                      <a:pt x="1" y="1"/>
                    </a:lnTo>
                    <a:lnTo>
                      <a:pt x="1" y="2"/>
                    </a:lnTo>
                    <a:lnTo>
                      <a:pt x="0" y="4"/>
                    </a:lnTo>
                    <a:lnTo>
                      <a:pt x="3" y="5"/>
                    </a:lnTo>
                    <a:lnTo>
                      <a:pt x="4" y="3"/>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8" name="Freeform 113"/>
              <p:cNvSpPr>
                <a:spLocks/>
              </p:cNvSpPr>
              <p:nvPr/>
            </p:nvSpPr>
            <p:spPr bwMode="auto">
              <a:xfrm>
                <a:off x="4942" y="2740"/>
                <a:ext cx="5" cy="9"/>
              </a:xfrm>
              <a:custGeom>
                <a:avLst/>
                <a:gdLst/>
                <a:ahLst/>
                <a:cxnLst>
                  <a:cxn ang="0">
                    <a:pos x="5" y="1"/>
                  </a:cxn>
                  <a:cxn ang="0">
                    <a:pos x="3" y="0"/>
                  </a:cxn>
                  <a:cxn ang="0">
                    <a:pos x="2" y="1"/>
                  </a:cxn>
                  <a:cxn ang="0">
                    <a:pos x="2" y="2"/>
                  </a:cxn>
                  <a:cxn ang="0">
                    <a:pos x="0" y="3"/>
                  </a:cxn>
                  <a:cxn ang="0">
                    <a:pos x="1" y="4"/>
                  </a:cxn>
                  <a:cxn ang="0">
                    <a:pos x="1" y="8"/>
                  </a:cxn>
                  <a:cxn ang="0">
                    <a:pos x="1" y="9"/>
                  </a:cxn>
                  <a:cxn ang="0">
                    <a:pos x="3" y="9"/>
                  </a:cxn>
                  <a:cxn ang="0">
                    <a:pos x="4" y="8"/>
                  </a:cxn>
                  <a:cxn ang="0">
                    <a:pos x="3" y="5"/>
                  </a:cxn>
                  <a:cxn ang="0">
                    <a:pos x="5" y="2"/>
                  </a:cxn>
                  <a:cxn ang="0">
                    <a:pos x="5" y="1"/>
                  </a:cxn>
                </a:cxnLst>
                <a:rect l="0" t="0" r="r" b="b"/>
                <a:pathLst>
                  <a:path w="5" h="9">
                    <a:moveTo>
                      <a:pt x="5" y="1"/>
                    </a:moveTo>
                    <a:lnTo>
                      <a:pt x="3" y="0"/>
                    </a:lnTo>
                    <a:lnTo>
                      <a:pt x="2" y="1"/>
                    </a:lnTo>
                    <a:lnTo>
                      <a:pt x="2" y="2"/>
                    </a:lnTo>
                    <a:lnTo>
                      <a:pt x="0" y="3"/>
                    </a:lnTo>
                    <a:lnTo>
                      <a:pt x="1" y="4"/>
                    </a:lnTo>
                    <a:lnTo>
                      <a:pt x="1" y="8"/>
                    </a:lnTo>
                    <a:lnTo>
                      <a:pt x="1" y="9"/>
                    </a:lnTo>
                    <a:lnTo>
                      <a:pt x="3" y="9"/>
                    </a:lnTo>
                    <a:lnTo>
                      <a:pt x="4" y="8"/>
                    </a:lnTo>
                    <a:lnTo>
                      <a:pt x="3" y="5"/>
                    </a:lnTo>
                    <a:lnTo>
                      <a:pt x="5" y="2"/>
                    </a:lnTo>
                    <a:lnTo>
                      <a:pt x="5" y="1"/>
                    </a:lnTo>
                    <a:close/>
                  </a:path>
                </a:pathLst>
              </a:custGeom>
              <a:solidFill>
                <a:srgbClr val="E64727"/>
              </a:solidFill>
              <a:ln w="9525">
                <a:noFill/>
                <a:round/>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59" name="Rectangle 114"/>
              <p:cNvSpPr>
                <a:spLocks noChangeArrowheads="1"/>
              </p:cNvSpPr>
              <p:nvPr/>
            </p:nvSpPr>
            <p:spPr bwMode="auto">
              <a:xfrm>
                <a:off x="4143" y="1299"/>
                <a:ext cx="97" cy="54"/>
              </a:xfrm>
              <a:prstGeom prst="rect">
                <a:avLst/>
              </a:prstGeom>
              <a:solidFill>
                <a:srgbClr val="FCEA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0" name="Rectangle 115"/>
              <p:cNvSpPr>
                <a:spLocks noChangeArrowheads="1"/>
              </p:cNvSpPr>
              <p:nvPr/>
            </p:nvSpPr>
            <p:spPr bwMode="auto">
              <a:xfrm>
                <a:off x="4143" y="1244"/>
                <a:ext cx="97" cy="55"/>
              </a:xfrm>
              <a:prstGeom prst="rect">
                <a:avLst/>
              </a:prstGeom>
              <a:solidFill>
                <a:srgbClr val="FCD510"/>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1" name="Rectangle 116"/>
              <p:cNvSpPr>
                <a:spLocks noChangeArrowheads="1"/>
              </p:cNvSpPr>
              <p:nvPr/>
            </p:nvSpPr>
            <p:spPr bwMode="auto">
              <a:xfrm>
                <a:off x="4143" y="1136"/>
                <a:ext cx="97" cy="54"/>
              </a:xfrm>
              <a:prstGeom prst="rect">
                <a:avLst/>
              </a:prstGeom>
              <a:solidFill>
                <a:srgbClr val="F7AD1D"/>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2" name="Rectangle 117"/>
              <p:cNvSpPr>
                <a:spLocks noChangeArrowheads="1"/>
              </p:cNvSpPr>
              <p:nvPr/>
            </p:nvSpPr>
            <p:spPr bwMode="auto">
              <a:xfrm>
                <a:off x="4143" y="1190"/>
                <a:ext cx="97" cy="54"/>
              </a:xfrm>
              <a:prstGeom prst="rect">
                <a:avLst/>
              </a:prstGeom>
              <a:solidFill>
                <a:srgbClr val="FCC113"/>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3" name="Rectangle 118"/>
              <p:cNvSpPr>
                <a:spLocks noChangeArrowheads="1"/>
              </p:cNvSpPr>
              <p:nvPr/>
            </p:nvSpPr>
            <p:spPr bwMode="auto">
              <a:xfrm>
                <a:off x="4143" y="1081"/>
                <a:ext cx="97" cy="55"/>
              </a:xfrm>
              <a:prstGeom prst="rect">
                <a:avLst/>
              </a:prstGeom>
              <a:solidFill>
                <a:srgbClr val="F49B22"/>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dirty="0">
                  <a:solidFill>
                    <a:srgbClr val="444444"/>
                  </a:solidFill>
                </a:endParaRPr>
              </a:p>
            </p:txBody>
          </p:sp>
          <p:sp>
            <p:nvSpPr>
              <p:cNvPr id="64" name="Rectangle 119"/>
              <p:cNvSpPr>
                <a:spLocks noChangeArrowheads="1"/>
              </p:cNvSpPr>
              <p:nvPr/>
            </p:nvSpPr>
            <p:spPr bwMode="auto">
              <a:xfrm>
                <a:off x="4143" y="1027"/>
                <a:ext cx="97" cy="54"/>
              </a:xfrm>
              <a:prstGeom prst="rect">
                <a:avLst/>
              </a:prstGeom>
              <a:solidFill>
                <a:srgbClr val="F08A25"/>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5" name="Rectangle 120"/>
              <p:cNvSpPr>
                <a:spLocks noChangeArrowheads="1"/>
              </p:cNvSpPr>
              <p:nvPr/>
            </p:nvSpPr>
            <p:spPr bwMode="auto">
              <a:xfrm>
                <a:off x="4143" y="973"/>
                <a:ext cx="97" cy="54"/>
              </a:xfrm>
              <a:prstGeom prst="rect">
                <a:avLst/>
              </a:prstGeom>
              <a:solidFill>
                <a:srgbClr val="ED7A27"/>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6" name="Rectangle 121"/>
              <p:cNvSpPr>
                <a:spLocks noChangeArrowheads="1"/>
              </p:cNvSpPr>
              <p:nvPr/>
            </p:nvSpPr>
            <p:spPr bwMode="auto">
              <a:xfrm>
                <a:off x="4143" y="918"/>
                <a:ext cx="97" cy="55"/>
              </a:xfrm>
              <a:prstGeom prst="rect">
                <a:avLst/>
              </a:prstGeom>
              <a:solidFill>
                <a:srgbClr val="EB692A"/>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7" name="Rectangle 122"/>
              <p:cNvSpPr>
                <a:spLocks noChangeArrowheads="1"/>
              </p:cNvSpPr>
              <p:nvPr/>
            </p:nvSpPr>
            <p:spPr bwMode="auto">
              <a:xfrm>
                <a:off x="4143" y="864"/>
                <a:ext cx="97" cy="54"/>
              </a:xfrm>
              <a:prstGeom prst="rect">
                <a:avLst/>
              </a:prstGeom>
              <a:solidFill>
                <a:srgbClr val="E95B2D"/>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sp>
            <p:nvSpPr>
              <p:cNvPr id="68" name="Rectangle 123"/>
              <p:cNvSpPr>
                <a:spLocks noChangeArrowheads="1"/>
              </p:cNvSpPr>
              <p:nvPr/>
            </p:nvSpPr>
            <p:spPr bwMode="auto">
              <a:xfrm>
                <a:off x="4143" y="810"/>
                <a:ext cx="97" cy="54"/>
              </a:xfrm>
              <a:prstGeom prst="rect">
                <a:avLst/>
              </a:prstGeom>
              <a:solidFill>
                <a:srgbClr val="E64727"/>
              </a:solidFill>
              <a:ln w="9525">
                <a:noFill/>
                <a:miter lim="800000"/>
                <a:headEnd/>
                <a:tailEnd/>
              </a:ln>
            </p:spPr>
            <p:txBody>
              <a:bodyPr vert="horz" wrap="square" lIns="91440" tIns="45720" rIns="91440" bIns="45720" numCol="1" anchor="t" anchorCtr="0" compatLnSpc="1">
                <a:prstTxWarp prst="textNoShape">
                  <a:avLst/>
                </a:prstTxWarp>
              </a:bodyPr>
              <a:lstStyle/>
              <a:p>
                <a:endParaRPr lang="sv-SE">
                  <a:solidFill>
                    <a:srgbClr val="444444"/>
                  </a:solidFill>
                </a:endParaRPr>
              </a:p>
            </p:txBody>
          </p:sp>
        </p:grpSp>
      </p:grpSp>
      <p:graphicFrame>
        <p:nvGraphicFramePr>
          <p:cNvPr id="69" name="Diagram 68"/>
          <p:cNvGraphicFramePr>
            <a:graphicFrameLocks/>
          </p:cNvGraphicFramePr>
          <p:nvPr>
            <p:extLst>
              <p:ext uri="{D42A27DB-BD31-4B8C-83A1-F6EECF244321}">
                <p14:modId xmlns:p14="http://schemas.microsoft.com/office/powerpoint/2010/main" val="4222565380"/>
              </p:ext>
            </p:extLst>
          </p:nvPr>
        </p:nvGraphicFramePr>
        <p:xfrm>
          <a:off x="266700" y="3471703"/>
          <a:ext cx="6091238" cy="3258273"/>
        </p:xfrm>
        <a:graphic>
          <a:graphicData uri="http://schemas.openxmlformats.org/drawingml/2006/chart">
            <c:chart xmlns:c="http://schemas.openxmlformats.org/drawingml/2006/chart" xmlns:r="http://schemas.openxmlformats.org/officeDocument/2006/relationships" r:id="rId3"/>
          </a:graphicData>
        </a:graphic>
      </p:graphicFrame>
      <p:sp>
        <p:nvSpPr>
          <p:cNvPr id="71" name="Rektangel 70"/>
          <p:cNvSpPr/>
          <p:nvPr/>
        </p:nvSpPr>
        <p:spPr>
          <a:xfrm>
            <a:off x="4211960" y="3889145"/>
            <a:ext cx="144016" cy="134938"/>
          </a:xfrm>
          <a:prstGeom prst="rect">
            <a:avLst/>
          </a:prstGeom>
          <a:solidFill>
            <a:srgbClr val="598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p:cNvSpPr/>
          <p:nvPr/>
        </p:nvSpPr>
        <p:spPr>
          <a:xfrm>
            <a:off x="4211960" y="4131239"/>
            <a:ext cx="144016" cy="13493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6939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r>
              <a:rPr lang="sv-SE" smtClean="0">
                <a:solidFill>
                  <a:srgbClr val="777777"/>
                </a:solidFill>
              </a:rPr>
              <a:t>Bild </a:t>
            </a:r>
            <a:fld id="{C9F0907F-1754-42CD-9098-7B237B6AC03A}" type="slidenum">
              <a:rPr lang="sv-SE" smtClean="0">
                <a:solidFill>
                  <a:srgbClr val="777777"/>
                </a:solidFill>
              </a:rPr>
              <a:pPr/>
              <a:t>5</a:t>
            </a:fld>
            <a:endParaRPr lang="sv-SE" dirty="0">
              <a:solidFill>
                <a:srgbClr val="777777"/>
              </a:solidFill>
            </a:endParaRPr>
          </a:p>
        </p:txBody>
      </p:sp>
      <p:sp>
        <p:nvSpPr>
          <p:cNvPr id="4" name="Platshållare för text 3"/>
          <p:cNvSpPr>
            <a:spLocks noGrp="1"/>
          </p:cNvSpPr>
          <p:nvPr>
            <p:ph type="body" sz="quarter" idx="14"/>
          </p:nvPr>
        </p:nvSpPr>
        <p:spPr/>
        <p:txBody>
          <a:bodyPr/>
          <a:lstStyle/>
          <a:p>
            <a:endParaRPr lang="sv-SE" dirty="0"/>
          </a:p>
        </p:txBody>
      </p:sp>
      <p:sp>
        <p:nvSpPr>
          <p:cNvPr id="5" name="Rubrik 4"/>
          <p:cNvSpPr>
            <a:spLocks noGrp="1"/>
          </p:cNvSpPr>
          <p:nvPr>
            <p:ph type="title"/>
          </p:nvPr>
        </p:nvSpPr>
        <p:spPr>
          <a:xfrm>
            <a:off x="4788024" y="620688"/>
            <a:ext cx="3998819" cy="5022890"/>
          </a:xfrm>
        </p:spPr>
        <p:txBody>
          <a:bodyPr/>
          <a:lstStyle/>
          <a:p>
            <a:r>
              <a:rPr lang="sv-SE" dirty="0" smtClean="0"/>
              <a:t>Strategiskt gruvforskningsprogram</a:t>
            </a:r>
            <a:br>
              <a:rPr lang="sv-SE" dirty="0" smtClean="0"/>
            </a:br>
            <a:r>
              <a:rPr lang="sv-SE" dirty="0" smtClean="0"/>
              <a:t>- nu utvärderat</a:t>
            </a:r>
            <a:r>
              <a:rPr lang="sv-SE" sz="3600" dirty="0" smtClean="0"/>
              <a:t/>
            </a:r>
            <a:br>
              <a:rPr lang="sv-SE" sz="3600" dirty="0" smtClean="0"/>
            </a:br>
            <a:endParaRPr lang="sv-SE" sz="3600" dirty="0"/>
          </a:p>
        </p:txBody>
      </p:sp>
      <p:pic>
        <p:nvPicPr>
          <p:cNvPr id="9" name="Platshållare för bild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39" b="2839"/>
          <a:stretch>
            <a:fillRect/>
          </a:stretch>
        </p:blipFill>
        <p:spPr/>
      </p:pic>
    </p:spTree>
    <p:extLst>
      <p:ext uri="{BB962C8B-B14F-4D97-AF65-F5344CB8AC3E}">
        <p14:creationId xmlns:p14="http://schemas.microsoft.com/office/powerpoint/2010/main" val="2559042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p:txBody>
          <a:bodyPr/>
          <a:lstStyle/>
          <a:p>
            <a:r>
              <a:rPr lang="sv-SE" dirty="0" smtClean="0"/>
              <a:t>FoU med internationell konkurrenskraft</a:t>
            </a:r>
            <a:endParaRPr lang="sv-SE" dirty="0"/>
          </a:p>
        </p:txBody>
      </p:sp>
      <p:sp>
        <p:nvSpPr>
          <p:cNvPr id="6" name="Rubrik 5"/>
          <p:cNvSpPr>
            <a:spLocks noGrp="1"/>
          </p:cNvSpPr>
          <p:nvPr>
            <p:ph type="title"/>
          </p:nvPr>
        </p:nvSpPr>
        <p:spPr/>
        <p:txBody>
          <a:bodyPr/>
          <a:lstStyle/>
          <a:p>
            <a:r>
              <a:rPr lang="sv-SE" dirty="0" smtClean="0"/>
              <a:t>Resultat av programmet</a:t>
            </a:r>
            <a:endParaRPr lang="sv-SE" dirty="0"/>
          </a:p>
        </p:txBody>
      </p:sp>
      <p:sp>
        <p:nvSpPr>
          <p:cNvPr id="2" name="Platshållare för bildnummer 1"/>
          <p:cNvSpPr>
            <a:spLocks noGrp="1"/>
          </p:cNvSpPr>
          <p:nvPr>
            <p:ph type="sldNum" sz="quarter" idx="12"/>
          </p:nvPr>
        </p:nvSpPr>
        <p:spPr/>
        <p:txBody>
          <a:bodyPr/>
          <a:lstStyle/>
          <a:p>
            <a:r>
              <a:rPr lang="sv-SE" smtClean="0">
                <a:solidFill>
                  <a:srgbClr val="777777"/>
                </a:solidFill>
              </a:rPr>
              <a:t>Bild </a:t>
            </a:r>
            <a:fld id="{C9F0907F-1754-42CD-9098-7B237B6AC03A}" type="slidenum">
              <a:rPr lang="sv-SE" smtClean="0">
                <a:solidFill>
                  <a:srgbClr val="777777"/>
                </a:solidFill>
              </a:rPr>
              <a:pPr/>
              <a:t>6</a:t>
            </a:fld>
            <a:endParaRPr lang="sv-SE" dirty="0">
              <a:solidFill>
                <a:srgbClr val="777777"/>
              </a:solidFill>
            </a:endParaRPr>
          </a:p>
        </p:txBody>
      </p:sp>
      <p:sp>
        <p:nvSpPr>
          <p:cNvPr id="8" name="Platshållare för text 7"/>
          <p:cNvSpPr>
            <a:spLocks noGrp="1"/>
          </p:cNvSpPr>
          <p:nvPr>
            <p:ph type="body" sz="quarter" idx="14"/>
          </p:nvPr>
        </p:nvSpPr>
        <p:spPr/>
        <p:txBody>
          <a:bodyPr/>
          <a:lstStyle/>
          <a:p>
            <a:r>
              <a:rPr lang="sv-SE" dirty="0" smtClean="0"/>
              <a:t>Gruvindustri med internationell konkurrenskraft</a:t>
            </a:r>
          </a:p>
        </p:txBody>
      </p:sp>
      <p:sp>
        <p:nvSpPr>
          <p:cNvPr id="9" name="Platshållare för text 8"/>
          <p:cNvSpPr>
            <a:spLocks noGrp="1"/>
          </p:cNvSpPr>
          <p:nvPr>
            <p:ph type="body" sz="quarter" idx="15"/>
          </p:nvPr>
        </p:nvSpPr>
        <p:spPr/>
        <p:txBody>
          <a:bodyPr/>
          <a:lstStyle/>
          <a:p>
            <a:r>
              <a:rPr lang="sv-SE" dirty="0" smtClean="0"/>
              <a:t>Överträffar förväntningarna</a:t>
            </a:r>
            <a:endParaRPr lang="sv-SE" dirty="0"/>
          </a:p>
        </p:txBody>
      </p:sp>
    </p:spTree>
    <p:extLst>
      <p:ext uri="{BB962C8B-B14F-4D97-AF65-F5344CB8AC3E}">
        <p14:creationId xmlns:p14="http://schemas.microsoft.com/office/powerpoint/2010/main" val="2338155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755576" y="5157192"/>
            <a:ext cx="7715304" cy="1224000"/>
          </a:xfrm>
        </p:spPr>
        <p:txBody>
          <a:bodyPr/>
          <a:lstStyle/>
          <a:p>
            <a:r>
              <a:rPr lang="sv-SE" dirty="0" smtClean="0"/>
              <a:t>Måluppfyllelse</a:t>
            </a:r>
            <a:endParaRPr lang="sv-SE" dirty="0"/>
          </a:p>
        </p:txBody>
      </p:sp>
      <p:sp>
        <p:nvSpPr>
          <p:cNvPr id="2" name="Platshållare för bildnummer 1"/>
          <p:cNvSpPr>
            <a:spLocks noGrp="1"/>
          </p:cNvSpPr>
          <p:nvPr>
            <p:ph type="sldNum" sz="quarter" idx="12"/>
          </p:nvPr>
        </p:nvSpPr>
        <p:spPr/>
        <p:txBody>
          <a:bodyPr/>
          <a:lstStyle/>
          <a:p>
            <a:r>
              <a:rPr lang="sv-SE" smtClean="0">
                <a:solidFill>
                  <a:srgbClr val="777777"/>
                </a:solidFill>
              </a:rPr>
              <a:t>Bild </a:t>
            </a:r>
            <a:fld id="{C9F0907F-1754-42CD-9098-7B237B6AC03A}" type="slidenum">
              <a:rPr lang="sv-SE" smtClean="0">
                <a:solidFill>
                  <a:srgbClr val="777777"/>
                </a:solidFill>
              </a:rPr>
              <a:pPr/>
              <a:t>7</a:t>
            </a:fld>
            <a:endParaRPr lang="sv-SE" dirty="0">
              <a:solidFill>
                <a:srgbClr val="777777"/>
              </a:solidFill>
            </a:endParaRPr>
          </a:p>
        </p:txBody>
      </p:sp>
      <p:pic>
        <p:nvPicPr>
          <p:cNvPr id="1026" name="Bild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83886" cy="471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305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r>
              <a:rPr lang="sv-SE" smtClean="0"/>
              <a:t>Bild </a:t>
            </a:r>
            <a:fld id="{C9F0907F-1754-42CD-9098-7B237B6AC03A}" type="slidenum">
              <a:rPr lang="sv-SE" smtClean="0"/>
              <a:pPr/>
              <a:t>8</a:t>
            </a:fld>
            <a:endParaRPr lang="sv-SE" dirty="0"/>
          </a:p>
        </p:txBody>
      </p:sp>
      <p:sp>
        <p:nvSpPr>
          <p:cNvPr id="5" name="Rubrik 4"/>
          <p:cNvSpPr>
            <a:spLocks noGrp="1"/>
          </p:cNvSpPr>
          <p:nvPr>
            <p:ph type="title"/>
          </p:nvPr>
        </p:nvSpPr>
        <p:spPr>
          <a:xfrm>
            <a:off x="1475656" y="836712"/>
            <a:ext cx="6953996" cy="4806866"/>
          </a:xfrm>
        </p:spPr>
        <p:txBody>
          <a:bodyPr/>
          <a:lstStyle/>
          <a:p>
            <a:pPr algn="l"/>
            <a:r>
              <a:rPr lang="sv-SE" dirty="0"/>
              <a:t>Goda resultat … </a:t>
            </a:r>
            <a:r>
              <a:rPr lang="sv-SE" dirty="0" smtClean="0"/>
              <a:t/>
            </a:r>
            <a:br>
              <a:rPr lang="sv-SE" dirty="0" smtClean="0"/>
            </a:br>
            <a:r>
              <a:rPr lang="sv-SE" dirty="0" smtClean="0"/>
              <a:t>men hur kan vi bli bättre!!</a:t>
            </a:r>
            <a:endParaRPr lang="sv-SE" dirty="0"/>
          </a:p>
        </p:txBody>
      </p:sp>
    </p:spTree>
    <p:extLst>
      <p:ext uri="{BB962C8B-B14F-4D97-AF65-F5344CB8AC3E}">
        <p14:creationId xmlns:p14="http://schemas.microsoft.com/office/powerpoint/2010/main" val="1702965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0034" y="714356"/>
            <a:ext cx="3857652" cy="1224000"/>
          </a:xfrm>
        </p:spPr>
        <p:txBody>
          <a:bodyPr>
            <a:normAutofit/>
          </a:bodyPr>
          <a:lstStyle/>
          <a:p>
            <a:r>
              <a:rPr lang="sv-SE" dirty="0" smtClean="0"/>
              <a:t>Globalisering och internationalisering</a:t>
            </a:r>
            <a:endParaRPr lang="sv-SE" dirty="0"/>
          </a:p>
        </p:txBody>
      </p:sp>
      <p:sp>
        <p:nvSpPr>
          <p:cNvPr id="3" name="Platshållare för innehåll 2"/>
          <p:cNvSpPr>
            <a:spLocks noGrp="1"/>
          </p:cNvSpPr>
          <p:nvPr>
            <p:ph type="body" sz="quarter" idx="14"/>
          </p:nvPr>
        </p:nvSpPr>
        <p:spPr>
          <a:xfrm>
            <a:off x="500034" y="2214554"/>
            <a:ext cx="4214842" cy="3786196"/>
          </a:xfrm>
        </p:spPr>
        <p:txBody>
          <a:bodyPr>
            <a:normAutofit/>
          </a:bodyPr>
          <a:lstStyle/>
          <a:p>
            <a:pPr lvl="0"/>
            <a:r>
              <a:rPr lang="sv-SE" sz="2200" dirty="0" smtClean="0"/>
              <a:t>Nya tillväxtmarknader</a:t>
            </a:r>
          </a:p>
          <a:p>
            <a:pPr lvl="0">
              <a:spcBef>
                <a:spcPts val="1200"/>
              </a:spcBef>
            </a:pPr>
            <a:r>
              <a:rPr lang="sv-SE" sz="2200" dirty="0" smtClean="0"/>
              <a:t>Näringslivets utlandsberoende i relationer och ekonomi ökar kraftigt</a:t>
            </a:r>
          </a:p>
          <a:p>
            <a:pPr lvl="0"/>
            <a:r>
              <a:rPr lang="sv-SE" sz="2200" dirty="0" smtClean="0"/>
              <a:t>99</a:t>
            </a:r>
            <a:r>
              <a:rPr lang="sv-SE" sz="2200" dirty="0"/>
              <a:t>% av världens forskning sker utanför Sveriges gränser</a:t>
            </a:r>
            <a:endParaRPr lang="sv-SE" sz="2200" dirty="0" smtClean="0"/>
          </a:p>
          <a:p>
            <a:pPr>
              <a:buNone/>
            </a:pPr>
            <a:endParaRPr lang="sv-SE" dirty="0" smtClean="0"/>
          </a:p>
        </p:txBody>
      </p:sp>
      <p:sp useBgFill="1">
        <p:nvSpPr>
          <p:cNvPr id="12" name="Frihandsfigur 11"/>
          <p:cNvSpPr/>
          <p:nvPr/>
        </p:nvSpPr>
        <p:spPr>
          <a:xfrm>
            <a:off x="7711018" y="56586"/>
            <a:ext cx="1184437" cy="333108"/>
          </a:xfrm>
          <a:custGeom>
            <a:avLst/>
            <a:gdLst>
              <a:gd name="connsiteX0" fmla="*/ 1110794 w 1184437"/>
              <a:gd name="connsiteY0" fmla="*/ 280944 h 333108"/>
              <a:gd name="connsiteX1" fmla="*/ 1110794 w 1184437"/>
              <a:gd name="connsiteY1" fmla="*/ 280944 h 333108"/>
              <a:gd name="connsiteX2" fmla="*/ 1092383 w 1184437"/>
              <a:gd name="connsiteY2" fmla="*/ 259465 h 333108"/>
              <a:gd name="connsiteX3" fmla="*/ 1073973 w 1184437"/>
              <a:gd name="connsiteY3" fmla="*/ 253328 h 333108"/>
              <a:gd name="connsiteX4" fmla="*/ 1046356 w 1184437"/>
              <a:gd name="connsiteY4" fmla="*/ 247191 h 333108"/>
              <a:gd name="connsiteX5" fmla="*/ 1037151 w 1184437"/>
              <a:gd name="connsiteY5" fmla="*/ 244123 h 333108"/>
              <a:gd name="connsiteX6" fmla="*/ 1015672 w 1184437"/>
              <a:gd name="connsiteY6" fmla="*/ 222644 h 333108"/>
              <a:gd name="connsiteX7" fmla="*/ 991124 w 1184437"/>
              <a:gd name="connsiteY7" fmla="*/ 213438 h 333108"/>
              <a:gd name="connsiteX8" fmla="*/ 981919 w 1184437"/>
              <a:gd name="connsiteY8" fmla="*/ 207301 h 333108"/>
              <a:gd name="connsiteX9" fmla="*/ 975782 w 1184437"/>
              <a:gd name="connsiteY9" fmla="*/ 198096 h 333108"/>
              <a:gd name="connsiteX10" fmla="*/ 951234 w 1184437"/>
              <a:gd name="connsiteY10" fmla="*/ 191959 h 333108"/>
              <a:gd name="connsiteX11" fmla="*/ 942029 w 1184437"/>
              <a:gd name="connsiteY11" fmla="*/ 185822 h 333108"/>
              <a:gd name="connsiteX12" fmla="*/ 935892 w 1184437"/>
              <a:gd name="connsiteY12" fmla="*/ 176617 h 333108"/>
              <a:gd name="connsiteX13" fmla="*/ 917481 w 1184437"/>
              <a:gd name="connsiteY13" fmla="*/ 173548 h 333108"/>
              <a:gd name="connsiteX14" fmla="*/ 874523 w 1184437"/>
              <a:gd name="connsiteY14" fmla="*/ 161274 h 333108"/>
              <a:gd name="connsiteX15" fmla="*/ 865318 w 1184437"/>
              <a:gd name="connsiteY15" fmla="*/ 158206 h 333108"/>
              <a:gd name="connsiteX16" fmla="*/ 828496 w 1184437"/>
              <a:gd name="connsiteY16" fmla="*/ 149001 h 333108"/>
              <a:gd name="connsiteX17" fmla="*/ 810085 w 1184437"/>
              <a:gd name="connsiteY17" fmla="*/ 142864 h 333108"/>
              <a:gd name="connsiteX18" fmla="*/ 748716 w 1184437"/>
              <a:gd name="connsiteY18" fmla="*/ 139795 h 333108"/>
              <a:gd name="connsiteX19" fmla="*/ 739511 w 1184437"/>
              <a:gd name="connsiteY19" fmla="*/ 133658 h 333108"/>
              <a:gd name="connsiteX20" fmla="*/ 678142 w 1184437"/>
              <a:gd name="connsiteY20" fmla="*/ 136727 h 333108"/>
              <a:gd name="connsiteX21" fmla="*/ 659731 w 1184437"/>
              <a:gd name="connsiteY21" fmla="*/ 142864 h 333108"/>
              <a:gd name="connsiteX22" fmla="*/ 613704 w 1184437"/>
              <a:gd name="connsiteY22" fmla="*/ 145932 h 333108"/>
              <a:gd name="connsiteX23" fmla="*/ 573814 w 1184437"/>
              <a:gd name="connsiteY23" fmla="*/ 152069 h 333108"/>
              <a:gd name="connsiteX24" fmla="*/ 561540 w 1184437"/>
              <a:gd name="connsiteY24" fmla="*/ 155137 h 333108"/>
              <a:gd name="connsiteX25" fmla="*/ 552335 w 1184437"/>
              <a:gd name="connsiteY25" fmla="*/ 161274 h 333108"/>
              <a:gd name="connsiteX26" fmla="*/ 518582 w 1184437"/>
              <a:gd name="connsiteY26" fmla="*/ 167411 h 333108"/>
              <a:gd name="connsiteX27" fmla="*/ 490966 w 1184437"/>
              <a:gd name="connsiteY27" fmla="*/ 170480 h 333108"/>
              <a:gd name="connsiteX28" fmla="*/ 487897 w 1184437"/>
              <a:gd name="connsiteY28" fmla="*/ 164343 h 333108"/>
              <a:gd name="connsiteX29" fmla="*/ 478692 w 1184437"/>
              <a:gd name="connsiteY29" fmla="*/ 167411 h 333108"/>
              <a:gd name="connsiteX30" fmla="*/ 460281 w 1184437"/>
              <a:gd name="connsiteY30" fmla="*/ 179685 h 333108"/>
              <a:gd name="connsiteX31" fmla="*/ 451076 w 1184437"/>
              <a:gd name="connsiteY31" fmla="*/ 185822 h 333108"/>
              <a:gd name="connsiteX32" fmla="*/ 444939 w 1184437"/>
              <a:gd name="connsiteY32" fmla="*/ 195027 h 333108"/>
              <a:gd name="connsiteX33" fmla="*/ 435734 w 1184437"/>
              <a:gd name="connsiteY33" fmla="*/ 198096 h 333108"/>
              <a:gd name="connsiteX34" fmla="*/ 426528 w 1184437"/>
              <a:gd name="connsiteY34" fmla="*/ 204233 h 333108"/>
              <a:gd name="connsiteX35" fmla="*/ 408118 w 1184437"/>
              <a:gd name="connsiteY35" fmla="*/ 210370 h 333108"/>
              <a:gd name="connsiteX36" fmla="*/ 398912 w 1184437"/>
              <a:gd name="connsiteY36" fmla="*/ 213438 h 333108"/>
              <a:gd name="connsiteX37" fmla="*/ 389707 w 1184437"/>
              <a:gd name="connsiteY37" fmla="*/ 216507 h 333108"/>
              <a:gd name="connsiteX38" fmla="*/ 380501 w 1184437"/>
              <a:gd name="connsiteY38" fmla="*/ 225712 h 333108"/>
              <a:gd name="connsiteX39" fmla="*/ 371296 w 1184437"/>
              <a:gd name="connsiteY39" fmla="*/ 228780 h 333108"/>
              <a:gd name="connsiteX40" fmla="*/ 349817 w 1184437"/>
              <a:gd name="connsiteY40" fmla="*/ 241054 h 333108"/>
              <a:gd name="connsiteX41" fmla="*/ 337543 w 1184437"/>
              <a:gd name="connsiteY41" fmla="*/ 256397 h 333108"/>
              <a:gd name="connsiteX42" fmla="*/ 316064 w 1184437"/>
              <a:gd name="connsiteY42" fmla="*/ 287081 h 333108"/>
              <a:gd name="connsiteX43" fmla="*/ 306859 w 1184437"/>
              <a:gd name="connsiteY43" fmla="*/ 293218 h 333108"/>
              <a:gd name="connsiteX44" fmla="*/ 187189 w 1184437"/>
              <a:gd name="connsiteY44" fmla="*/ 290150 h 333108"/>
              <a:gd name="connsiteX45" fmla="*/ 168778 w 1184437"/>
              <a:gd name="connsiteY45" fmla="*/ 280944 h 333108"/>
              <a:gd name="connsiteX46" fmla="*/ 147299 w 1184437"/>
              <a:gd name="connsiteY46" fmla="*/ 268670 h 333108"/>
              <a:gd name="connsiteX47" fmla="*/ 107409 w 1184437"/>
              <a:gd name="connsiteY47" fmla="*/ 277876 h 333108"/>
              <a:gd name="connsiteX48" fmla="*/ 92067 w 1184437"/>
              <a:gd name="connsiteY48" fmla="*/ 290150 h 333108"/>
              <a:gd name="connsiteX49" fmla="*/ 70587 w 1184437"/>
              <a:gd name="connsiteY49" fmla="*/ 302423 h 333108"/>
              <a:gd name="connsiteX50" fmla="*/ 52177 w 1184437"/>
              <a:gd name="connsiteY50" fmla="*/ 314697 h 333108"/>
              <a:gd name="connsiteX51" fmla="*/ 36834 w 1184437"/>
              <a:gd name="connsiteY51" fmla="*/ 323903 h 333108"/>
              <a:gd name="connsiteX52" fmla="*/ 27629 w 1184437"/>
              <a:gd name="connsiteY52" fmla="*/ 333108 h 333108"/>
              <a:gd name="connsiteX53" fmla="*/ 24561 w 1184437"/>
              <a:gd name="connsiteY53" fmla="*/ 207301 h 333108"/>
              <a:gd name="connsiteX54" fmla="*/ 27629 w 1184437"/>
              <a:gd name="connsiteY54" fmla="*/ 139795 h 333108"/>
              <a:gd name="connsiteX55" fmla="*/ 30697 w 1184437"/>
              <a:gd name="connsiteY55" fmla="*/ 127521 h 333108"/>
              <a:gd name="connsiteX56" fmla="*/ 33766 w 1184437"/>
              <a:gd name="connsiteY56" fmla="*/ 112179 h 333108"/>
              <a:gd name="connsiteX57" fmla="*/ 39903 w 1184437"/>
              <a:gd name="connsiteY57" fmla="*/ 78426 h 333108"/>
              <a:gd name="connsiteX58" fmla="*/ 52177 w 1184437"/>
              <a:gd name="connsiteY58" fmla="*/ 50810 h 333108"/>
              <a:gd name="connsiteX59" fmla="*/ 61382 w 1184437"/>
              <a:gd name="connsiteY59" fmla="*/ 47742 h 333108"/>
              <a:gd name="connsiteX60" fmla="*/ 76724 w 1184437"/>
              <a:gd name="connsiteY60" fmla="*/ 50810 h 333108"/>
              <a:gd name="connsiteX61" fmla="*/ 85930 w 1184437"/>
              <a:gd name="connsiteY61" fmla="*/ 53878 h 333108"/>
              <a:gd name="connsiteX62" fmla="*/ 104340 w 1184437"/>
              <a:gd name="connsiteY62" fmla="*/ 56947 h 333108"/>
              <a:gd name="connsiteX63" fmla="*/ 260832 w 1184437"/>
              <a:gd name="connsiteY63" fmla="*/ 53878 h 333108"/>
              <a:gd name="connsiteX64" fmla="*/ 288448 w 1184437"/>
              <a:gd name="connsiteY64" fmla="*/ 44673 h 333108"/>
              <a:gd name="connsiteX65" fmla="*/ 306859 w 1184437"/>
              <a:gd name="connsiteY65" fmla="*/ 38536 h 333108"/>
              <a:gd name="connsiteX66" fmla="*/ 325269 w 1184437"/>
              <a:gd name="connsiteY66" fmla="*/ 32399 h 333108"/>
              <a:gd name="connsiteX67" fmla="*/ 340612 w 1184437"/>
              <a:gd name="connsiteY67" fmla="*/ 26262 h 333108"/>
              <a:gd name="connsiteX68" fmla="*/ 359022 w 1184437"/>
              <a:gd name="connsiteY68" fmla="*/ 23194 h 333108"/>
              <a:gd name="connsiteX69" fmla="*/ 408118 w 1184437"/>
              <a:gd name="connsiteY69" fmla="*/ 17057 h 333108"/>
              <a:gd name="connsiteX70" fmla="*/ 423460 w 1184437"/>
              <a:gd name="connsiteY70" fmla="*/ 10920 h 333108"/>
              <a:gd name="connsiteX71" fmla="*/ 438802 w 1184437"/>
              <a:gd name="connsiteY71" fmla="*/ 7852 h 333108"/>
              <a:gd name="connsiteX72" fmla="*/ 472555 w 1184437"/>
              <a:gd name="connsiteY72" fmla="*/ 1715 h 333108"/>
              <a:gd name="connsiteX73" fmla="*/ 583020 w 1184437"/>
              <a:gd name="connsiteY73" fmla="*/ 4783 h 333108"/>
              <a:gd name="connsiteX74" fmla="*/ 920550 w 1184437"/>
              <a:gd name="connsiteY74" fmla="*/ 7852 h 333108"/>
              <a:gd name="connsiteX75" fmla="*/ 929755 w 1184437"/>
              <a:gd name="connsiteY75" fmla="*/ 10920 h 333108"/>
              <a:gd name="connsiteX76" fmla="*/ 945097 w 1184437"/>
              <a:gd name="connsiteY76" fmla="*/ 13988 h 333108"/>
              <a:gd name="connsiteX77" fmla="*/ 957371 w 1184437"/>
              <a:gd name="connsiteY77" fmla="*/ 20125 h 333108"/>
              <a:gd name="connsiteX78" fmla="*/ 969645 w 1184437"/>
              <a:gd name="connsiteY78" fmla="*/ 23194 h 333108"/>
              <a:gd name="connsiteX79" fmla="*/ 988056 w 1184437"/>
              <a:gd name="connsiteY79" fmla="*/ 35468 h 333108"/>
              <a:gd name="connsiteX80" fmla="*/ 1009535 w 1184437"/>
              <a:gd name="connsiteY80" fmla="*/ 38536 h 333108"/>
              <a:gd name="connsiteX81" fmla="*/ 1021809 w 1184437"/>
              <a:gd name="connsiteY81" fmla="*/ 41605 h 333108"/>
              <a:gd name="connsiteX82" fmla="*/ 1046356 w 1184437"/>
              <a:gd name="connsiteY82" fmla="*/ 44673 h 333108"/>
              <a:gd name="connsiteX83" fmla="*/ 1073973 w 1184437"/>
              <a:gd name="connsiteY83" fmla="*/ 53878 h 333108"/>
              <a:gd name="connsiteX84" fmla="*/ 1083178 w 1184437"/>
              <a:gd name="connsiteY84" fmla="*/ 56947 h 333108"/>
              <a:gd name="connsiteX85" fmla="*/ 1110794 w 1184437"/>
              <a:gd name="connsiteY85" fmla="*/ 69221 h 333108"/>
              <a:gd name="connsiteX86" fmla="*/ 1150684 w 1184437"/>
              <a:gd name="connsiteY86" fmla="*/ 72289 h 333108"/>
              <a:gd name="connsiteX87" fmla="*/ 1172163 w 1184437"/>
              <a:gd name="connsiteY87" fmla="*/ 75358 h 333108"/>
              <a:gd name="connsiteX88" fmla="*/ 1175232 w 1184437"/>
              <a:gd name="connsiteY88" fmla="*/ 87631 h 333108"/>
              <a:gd name="connsiteX89" fmla="*/ 1181369 w 1184437"/>
              <a:gd name="connsiteY89" fmla="*/ 99905 h 333108"/>
              <a:gd name="connsiteX90" fmla="*/ 1184437 w 1184437"/>
              <a:gd name="connsiteY90" fmla="*/ 109111 h 333108"/>
              <a:gd name="connsiteX91" fmla="*/ 1178300 w 1184437"/>
              <a:gd name="connsiteY91" fmla="*/ 244123 h 333108"/>
              <a:gd name="connsiteX92" fmla="*/ 1166026 w 1184437"/>
              <a:gd name="connsiteY92" fmla="*/ 262533 h 333108"/>
              <a:gd name="connsiteX93" fmla="*/ 1153752 w 1184437"/>
              <a:gd name="connsiteY93" fmla="*/ 271739 h 333108"/>
              <a:gd name="connsiteX94" fmla="*/ 1147616 w 1184437"/>
              <a:gd name="connsiteY94" fmla="*/ 280944 h 333108"/>
              <a:gd name="connsiteX95" fmla="*/ 1119999 w 1184437"/>
              <a:gd name="connsiteY95" fmla="*/ 268670 h 333108"/>
              <a:gd name="connsiteX96" fmla="*/ 1110794 w 1184437"/>
              <a:gd name="connsiteY96" fmla="*/ 280944 h 33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84437" h="333108">
                <a:moveTo>
                  <a:pt x="1110794" y="280944"/>
                </a:moveTo>
                <a:lnTo>
                  <a:pt x="1110794" y="280944"/>
                </a:lnTo>
                <a:cubicBezTo>
                  <a:pt x="1104657" y="273784"/>
                  <a:pt x="1099927" y="265123"/>
                  <a:pt x="1092383" y="259465"/>
                </a:cubicBezTo>
                <a:cubicBezTo>
                  <a:pt x="1087208" y="255584"/>
                  <a:pt x="1080110" y="255374"/>
                  <a:pt x="1073973" y="253328"/>
                </a:cubicBezTo>
                <a:cubicBezTo>
                  <a:pt x="1053259" y="246424"/>
                  <a:pt x="1078740" y="254387"/>
                  <a:pt x="1046356" y="247191"/>
                </a:cubicBezTo>
                <a:cubicBezTo>
                  <a:pt x="1043199" y="246489"/>
                  <a:pt x="1040219" y="245146"/>
                  <a:pt x="1037151" y="244123"/>
                </a:cubicBezTo>
                <a:cubicBezTo>
                  <a:pt x="1023083" y="223021"/>
                  <a:pt x="1031874" y="228044"/>
                  <a:pt x="1015672" y="222644"/>
                </a:cubicBezTo>
                <a:cubicBezTo>
                  <a:pt x="994085" y="208252"/>
                  <a:pt x="1021458" y="224814"/>
                  <a:pt x="991124" y="213438"/>
                </a:cubicBezTo>
                <a:cubicBezTo>
                  <a:pt x="987671" y="212143"/>
                  <a:pt x="984987" y="209347"/>
                  <a:pt x="981919" y="207301"/>
                </a:cubicBezTo>
                <a:cubicBezTo>
                  <a:pt x="979873" y="204233"/>
                  <a:pt x="978662" y="200400"/>
                  <a:pt x="975782" y="198096"/>
                </a:cubicBezTo>
                <a:cubicBezTo>
                  <a:pt x="972635" y="195578"/>
                  <a:pt x="952002" y="192113"/>
                  <a:pt x="951234" y="191959"/>
                </a:cubicBezTo>
                <a:cubicBezTo>
                  <a:pt x="948166" y="189913"/>
                  <a:pt x="944637" y="188430"/>
                  <a:pt x="942029" y="185822"/>
                </a:cubicBezTo>
                <a:cubicBezTo>
                  <a:pt x="939421" y="183214"/>
                  <a:pt x="939190" y="178266"/>
                  <a:pt x="935892" y="176617"/>
                </a:cubicBezTo>
                <a:cubicBezTo>
                  <a:pt x="930327" y="173835"/>
                  <a:pt x="923618" y="174571"/>
                  <a:pt x="917481" y="173548"/>
                </a:cubicBezTo>
                <a:cubicBezTo>
                  <a:pt x="899401" y="155468"/>
                  <a:pt x="914904" y="167043"/>
                  <a:pt x="874523" y="161274"/>
                </a:cubicBezTo>
                <a:cubicBezTo>
                  <a:pt x="871321" y="160817"/>
                  <a:pt x="868475" y="158908"/>
                  <a:pt x="865318" y="158206"/>
                </a:cubicBezTo>
                <a:cubicBezTo>
                  <a:pt x="828143" y="149945"/>
                  <a:pt x="865685" y="161397"/>
                  <a:pt x="828496" y="149001"/>
                </a:cubicBezTo>
                <a:lnTo>
                  <a:pt x="810085" y="142864"/>
                </a:lnTo>
                <a:lnTo>
                  <a:pt x="748716" y="139795"/>
                </a:lnTo>
                <a:cubicBezTo>
                  <a:pt x="745648" y="137749"/>
                  <a:pt x="743195" y="133818"/>
                  <a:pt x="739511" y="133658"/>
                </a:cubicBezTo>
                <a:cubicBezTo>
                  <a:pt x="719048" y="132768"/>
                  <a:pt x="698489" y="134379"/>
                  <a:pt x="678142" y="136727"/>
                </a:cubicBezTo>
                <a:cubicBezTo>
                  <a:pt x="671716" y="137469"/>
                  <a:pt x="666186" y="142434"/>
                  <a:pt x="659731" y="142864"/>
                </a:cubicBezTo>
                <a:lnTo>
                  <a:pt x="613704" y="145932"/>
                </a:lnTo>
                <a:cubicBezTo>
                  <a:pt x="592349" y="153052"/>
                  <a:pt x="615341" y="146138"/>
                  <a:pt x="573814" y="152069"/>
                </a:cubicBezTo>
                <a:cubicBezTo>
                  <a:pt x="569639" y="152665"/>
                  <a:pt x="565631" y="154114"/>
                  <a:pt x="561540" y="155137"/>
                </a:cubicBezTo>
                <a:cubicBezTo>
                  <a:pt x="558472" y="157183"/>
                  <a:pt x="555633" y="159625"/>
                  <a:pt x="552335" y="161274"/>
                </a:cubicBezTo>
                <a:cubicBezTo>
                  <a:pt x="542936" y="165974"/>
                  <a:pt x="526888" y="166434"/>
                  <a:pt x="518582" y="167411"/>
                </a:cubicBezTo>
                <a:lnTo>
                  <a:pt x="490966" y="170480"/>
                </a:lnTo>
                <a:cubicBezTo>
                  <a:pt x="467829" y="178192"/>
                  <a:pt x="491863" y="172274"/>
                  <a:pt x="487897" y="164343"/>
                </a:cubicBezTo>
                <a:cubicBezTo>
                  <a:pt x="486450" y="161450"/>
                  <a:pt x="481760" y="166388"/>
                  <a:pt x="478692" y="167411"/>
                </a:cubicBezTo>
                <a:lnTo>
                  <a:pt x="460281" y="179685"/>
                </a:lnTo>
                <a:lnTo>
                  <a:pt x="451076" y="185822"/>
                </a:lnTo>
                <a:cubicBezTo>
                  <a:pt x="449030" y="188890"/>
                  <a:pt x="447819" y="192723"/>
                  <a:pt x="444939" y="195027"/>
                </a:cubicBezTo>
                <a:cubicBezTo>
                  <a:pt x="442413" y="197048"/>
                  <a:pt x="438627" y="196649"/>
                  <a:pt x="435734" y="198096"/>
                </a:cubicBezTo>
                <a:cubicBezTo>
                  <a:pt x="432435" y="199745"/>
                  <a:pt x="429898" y="202735"/>
                  <a:pt x="426528" y="204233"/>
                </a:cubicBezTo>
                <a:cubicBezTo>
                  <a:pt x="420617" y="206860"/>
                  <a:pt x="414255" y="208324"/>
                  <a:pt x="408118" y="210370"/>
                </a:cubicBezTo>
                <a:lnTo>
                  <a:pt x="398912" y="213438"/>
                </a:lnTo>
                <a:lnTo>
                  <a:pt x="389707" y="216507"/>
                </a:lnTo>
                <a:cubicBezTo>
                  <a:pt x="386638" y="219575"/>
                  <a:pt x="384112" y="223305"/>
                  <a:pt x="380501" y="225712"/>
                </a:cubicBezTo>
                <a:cubicBezTo>
                  <a:pt x="377810" y="227506"/>
                  <a:pt x="374269" y="227506"/>
                  <a:pt x="371296" y="228780"/>
                </a:cubicBezTo>
                <a:cubicBezTo>
                  <a:pt x="360395" y="233452"/>
                  <a:pt x="359062" y="234891"/>
                  <a:pt x="349817" y="241054"/>
                </a:cubicBezTo>
                <a:cubicBezTo>
                  <a:pt x="342906" y="261785"/>
                  <a:pt x="352490" y="239315"/>
                  <a:pt x="337543" y="256397"/>
                </a:cubicBezTo>
                <a:cubicBezTo>
                  <a:pt x="330535" y="264406"/>
                  <a:pt x="324076" y="279069"/>
                  <a:pt x="316064" y="287081"/>
                </a:cubicBezTo>
                <a:cubicBezTo>
                  <a:pt x="313456" y="289689"/>
                  <a:pt x="309927" y="291172"/>
                  <a:pt x="306859" y="293218"/>
                </a:cubicBezTo>
                <a:cubicBezTo>
                  <a:pt x="266969" y="292195"/>
                  <a:pt x="227047" y="292048"/>
                  <a:pt x="187189" y="290150"/>
                </a:cubicBezTo>
                <a:cubicBezTo>
                  <a:pt x="179517" y="289785"/>
                  <a:pt x="174937" y="284463"/>
                  <a:pt x="168778" y="280944"/>
                </a:cubicBezTo>
                <a:cubicBezTo>
                  <a:pt x="141527" y="265372"/>
                  <a:pt x="169725" y="283622"/>
                  <a:pt x="147299" y="268670"/>
                </a:cubicBezTo>
                <a:cubicBezTo>
                  <a:pt x="131784" y="270610"/>
                  <a:pt x="120724" y="269887"/>
                  <a:pt x="107409" y="277876"/>
                </a:cubicBezTo>
                <a:cubicBezTo>
                  <a:pt x="101793" y="281246"/>
                  <a:pt x="97516" y="286517"/>
                  <a:pt x="92067" y="290150"/>
                </a:cubicBezTo>
                <a:cubicBezTo>
                  <a:pt x="85206" y="294724"/>
                  <a:pt x="77610" y="298101"/>
                  <a:pt x="70587" y="302423"/>
                </a:cubicBezTo>
                <a:cubicBezTo>
                  <a:pt x="64306" y="306288"/>
                  <a:pt x="58399" y="310737"/>
                  <a:pt x="52177" y="314697"/>
                </a:cubicBezTo>
                <a:cubicBezTo>
                  <a:pt x="47145" y="317899"/>
                  <a:pt x="41605" y="320324"/>
                  <a:pt x="36834" y="323903"/>
                </a:cubicBezTo>
                <a:cubicBezTo>
                  <a:pt x="33363" y="326507"/>
                  <a:pt x="30697" y="330040"/>
                  <a:pt x="27629" y="333108"/>
                </a:cubicBezTo>
                <a:cubicBezTo>
                  <a:pt x="0" y="291667"/>
                  <a:pt x="20592" y="326384"/>
                  <a:pt x="24561" y="207301"/>
                </a:cubicBezTo>
                <a:cubicBezTo>
                  <a:pt x="25311" y="184788"/>
                  <a:pt x="25902" y="162254"/>
                  <a:pt x="27629" y="139795"/>
                </a:cubicBezTo>
                <a:cubicBezTo>
                  <a:pt x="27952" y="135590"/>
                  <a:pt x="29782" y="131638"/>
                  <a:pt x="30697" y="127521"/>
                </a:cubicBezTo>
                <a:cubicBezTo>
                  <a:pt x="31828" y="122430"/>
                  <a:pt x="32909" y="117323"/>
                  <a:pt x="33766" y="112179"/>
                </a:cubicBezTo>
                <a:cubicBezTo>
                  <a:pt x="36740" y="94338"/>
                  <a:pt x="35482" y="93160"/>
                  <a:pt x="39903" y="78426"/>
                </a:cubicBezTo>
                <a:cubicBezTo>
                  <a:pt x="41532" y="72997"/>
                  <a:pt x="45686" y="56002"/>
                  <a:pt x="52177" y="50810"/>
                </a:cubicBezTo>
                <a:cubicBezTo>
                  <a:pt x="54703" y="48790"/>
                  <a:pt x="58314" y="48765"/>
                  <a:pt x="61382" y="47742"/>
                </a:cubicBezTo>
                <a:cubicBezTo>
                  <a:pt x="66496" y="48765"/>
                  <a:pt x="71664" y="49545"/>
                  <a:pt x="76724" y="50810"/>
                </a:cubicBezTo>
                <a:cubicBezTo>
                  <a:pt x="79862" y="51594"/>
                  <a:pt x="82772" y="53176"/>
                  <a:pt x="85930" y="53878"/>
                </a:cubicBezTo>
                <a:cubicBezTo>
                  <a:pt x="92003" y="55228"/>
                  <a:pt x="98203" y="55924"/>
                  <a:pt x="104340" y="56947"/>
                </a:cubicBezTo>
                <a:cubicBezTo>
                  <a:pt x="156504" y="55924"/>
                  <a:pt x="208774" y="57349"/>
                  <a:pt x="260832" y="53878"/>
                </a:cubicBezTo>
                <a:cubicBezTo>
                  <a:pt x="270514" y="53233"/>
                  <a:pt x="279243" y="47741"/>
                  <a:pt x="288448" y="44673"/>
                </a:cubicBezTo>
                <a:lnTo>
                  <a:pt x="306859" y="38536"/>
                </a:lnTo>
                <a:cubicBezTo>
                  <a:pt x="312996" y="36490"/>
                  <a:pt x="319263" y="34801"/>
                  <a:pt x="325269" y="32399"/>
                </a:cubicBezTo>
                <a:cubicBezTo>
                  <a:pt x="330383" y="30353"/>
                  <a:pt x="335298" y="27711"/>
                  <a:pt x="340612" y="26262"/>
                </a:cubicBezTo>
                <a:cubicBezTo>
                  <a:pt x="346614" y="24625"/>
                  <a:pt x="352885" y="24217"/>
                  <a:pt x="359022" y="23194"/>
                </a:cubicBezTo>
                <a:cubicBezTo>
                  <a:pt x="386509" y="14031"/>
                  <a:pt x="341791" y="28111"/>
                  <a:pt x="408118" y="17057"/>
                </a:cubicBezTo>
                <a:cubicBezTo>
                  <a:pt x="413551" y="16152"/>
                  <a:pt x="418184" y="12503"/>
                  <a:pt x="423460" y="10920"/>
                </a:cubicBezTo>
                <a:cubicBezTo>
                  <a:pt x="428455" y="9421"/>
                  <a:pt x="433671" y="8785"/>
                  <a:pt x="438802" y="7852"/>
                </a:cubicBezTo>
                <a:cubicBezTo>
                  <a:pt x="481986" y="0"/>
                  <a:pt x="434659" y="9293"/>
                  <a:pt x="472555" y="1715"/>
                </a:cubicBezTo>
                <a:lnTo>
                  <a:pt x="583020" y="4783"/>
                </a:lnTo>
                <a:lnTo>
                  <a:pt x="920550" y="7852"/>
                </a:lnTo>
                <a:cubicBezTo>
                  <a:pt x="923784" y="7909"/>
                  <a:pt x="926617" y="10136"/>
                  <a:pt x="929755" y="10920"/>
                </a:cubicBezTo>
                <a:cubicBezTo>
                  <a:pt x="934815" y="12185"/>
                  <a:pt x="939983" y="12965"/>
                  <a:pt x="945097" y="13988"/>
                </a:cubicBezTo>
                <a:cubicBezTo>
                  <a:pt x="949188" y="16034"/>
                  <a:pt x="953088" y="18519"/>
                  <a:pt x="957371" y="20125"/>
                </a:cubicBezTo>
                <a:cubicBezTo>
                  <a:pt x="961320" y="21606"/>
                  <a:pt x="965873" y="21308"/>
                  <a:pt x="969645" y="23194"/>
                </a:cubicBezTo>
                <a:cubicBezTo>
                  <a:pt x="976242" y="26493"/>
                  <a:pt x="981172" y="32820"/>
                  <a:pt x="988056" y="35468"/>
                </a:cubicBezTo>
                <a:cubicBezTo>
                  <a:pt x="994806" y="38064"/>
                  <a:pt x="1002419" y="37242"/>
                  <a:pt x="1009535" y="38536"/>
                </a:cubicBezTo>
                <a:cubicBezTo>
                  <a:pt x="1013684" y="39290"/>
                  <a:pt x="1017649" y="40912"/>
                  <a:pt x="1021809" y="41605"/>
                </a:cubicBezTo>
                <a:cubicBezTo>
                  <a:pt x="1029943" y="42961"/>
                  <a:pt x="1038174" y="43650"/>
                  <a:pt x="1046356" y="44673"/>
                </a:cubicBezTo>
                <a:lnTo>
                  <a:pt x="1073973" y="53878"/>
                </a:lnTo>
                <a:cubicBezTo>
                  <a:pt x="1077041" y="54901"/>
                  <a:pt x="1080285" y="55501"/>
                  <a:pt x="1083178" y="56947"/>
                </a:cubicBezTo>
                <a:cubicBezTo>
                  <a:pt x="1088990" y="59853"/>
                  <a:pt x="1104918" y="68242"/>
                  <a:pt x="1110794" y="69221"/>
                </a:cubicBezTo>
                <a:cubicBezTo>
                  <a:pt x="1123948" y="71413"/>
                  <a:pt x="1137414" y="70962"/>
                  <a:pt x="1150684" y="72289"/>
                </a:cubicBezTo>
                <a:cubicBezTo>
                  <a:pt x="1157880" y="73009"/>
                  <a:pt x="1165003" y="74335"/>
                  <a:pt x="1172163" y="75358"/>
                </a:cubicBezTo>
                <a:cubicBezTo>
                  <a:pt x="1173186" y="79449"/>
                  <a:pt x="1173751" y="83683"/>
                  <a:pt x="1175232" y="87631"/>
                </a:cubicBezTo>
                <a:cubicBezTo>
                  <a:pt x="1176838" y="91914"/>
                  <a:pt x="1179567" y="95701"/>
                  <a:pt x="1181369" y="99905"/>
                </a:cubicBezTo>
                <a:cubicBezTo>
                  <a:pt x="1182643" y="102878"/>
                  <a:pt x="1183414" y="106042"/>
                  <a:pt x="1184437" y="109111"/>
                </a:cubicBezTo>
                <a:cubicBezTo>
                  <a:pt x="1182391" y="154115"/>
                  <a:pt x="1183668" y="199393"/>
                  <a:pt x="1178300" y="244123"/>
                </a:cubicBezTo>
                <a:cubicBezTo>
                  <a:pt x="1177421" y="251446"/>
                  <a:pt x="1171926" y="258108"/>
                  <a:pt x="1166026" y="262533"/>
                </a:cubicBezTo>
                <a:lnTo>
                  <a:pt x="1153752" y="271739"/>
                </a:lnTo>
                <a:cubicBezTo>
                  <a:pt x="1151707" y="274807"/>
                  <a:pt x="1151216" y="280144"/>
                  <a:pt x="1147616" y="280944"/>
                </a:cubicBezTo>
                <a:cubicBezTo>
                  <a:pt x="1127812" y="285345"/>
                  <a:pt x="1127432" y="279820"/>
                  <a:pt x="1119999" y="268670"/>
                </a:cubicBezTo>
                <a:cubicBezTo>
                  <a:pt x="1103654" y="271940"/>
                  <a:pt x="1112328" y="278898"/>
                  <a:pt x="1110794" y="2809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useBgFill="1">
        <p:nvSpPr>
          <p:cNvPr id="13" name="Frihandsfigur 12"/>
          <p:cNvSpPr/>
          <p:nvPr/>
        </p:nvSpPr>
        <p:spPr>
          <a:xfrm>
            <a:off x="8006443" y="1237695"/>
            <a:ext cx="851950" cy="178133"/>
          </a:xfrm>
          <a:custGeom>
            <a:avLst/>
            <a:gdLst>
              <a:gd name="connsiteX0" fmla="*/ 691243 w 851950"/>
              <a:gd name="connsiteY0" fmla="*/ 16884 h 178133"/>
              <a:gd name="connsiteX1" fmla="*/ 691243 w 851950"/>
              <a:gd name="connsiteY1" fmla="*/ 16884 h 178133"/>
              <a:gd name="connsiteX2" fmla="*/ 669471 w 851950"/>
              <a:gd name="connsiteY2" fmla="*/ 25048 h 178133"/>
              <a:gd name="connsiteX3" fmla="*/ 653143 w 851950"/>
              <a:gd name="connsiteY3" fmla="*/ 35934 h 178133"/>
              <a:gd name="connsiteX4" fmla="*/ 644978 w 851950"/>
              <a:gd name="connsiteY4" fmla="*/ 33212 h 178133"/>
              <a:gd name="connsiteX5" fmla="*/ 628650 w 851950"/>
              <a:gd name="connsiteY5" fmla="*/ 41376 h 178133"/>
              <a:gd name="connsiteX6" fmla="*/ 612321 w 851950"/>
              <a:gd name="connsiteY6" fmla="*/ 46819 h 178133"/>
              <a:gd name="connsiteX7" fmla="*/ 604157 w 851950"/>
              <a:gd name="connsiteY7" fmla="*/ 49541 h 178133"/>
              <a:gd name="connsiteX8" fmla="*/ 595993 w 851950"/>
              <a:gd name="connsiteY8" fmla="*/ 54984 h 178133"/>
              <a:gd name="connsiteX9" fmla="*/ 585107 w 851950"/>
              <a:gd name="connsiteY9" fmla="*/ 57705 h 178133"/>
              <a:gd name="connsiteX10" fmla="*/ 568778 w 851950"/>
              <a:gd name="connsiteY10" fmla="*/ 63148 h 178133"/>
              <a:gd name="connsiteX11" fmla="*/ 544286 w 851950"/>
              <a:gd name="connsiteY11" fmla="*/ 71312 h 178133"/>
              <a:gd name="connsiteX12" fmla="*/ 536121 w 851950"/>
              <a:gd name="connsiteY12" fmla="*/ 74034 h 178133"/>
              <a:gd name="connsiteX13" fmla="*/ 503464 w 851950"/>
              <a:gd name="connsiteY13" fmla="*/ 76755 h 178133"/>
              <a:gd name="connsiteX14" fmla="*/ 405493 w 851950"/>
              <a:gd name="connsiteY14" fmla="*/ 79476 h 178133"/>
              <a:gd name="connsiteX15" fmla="*/ 348343 w 851950"/>
              <a:gd name="connsiteY15" fmla="*/ 76755 h 178133"/>
              <a:gd name="connsiteX16" fmla="*/ 332014 w 851950"/>
              <a:gd name="connsiteY16" fmla="*/ 71312 h 178133"/>
              <a:gd name="connsiteX17" fmla="*/ 272143 w 851950"/>
              <a:gd name="connsiteY17" fmla="*/ 68591 h 178133"/>
              <a:gd name="connsiteX18" fmla="*/ 263978 w 851950"/>
              <a:gd name="connsiteY18" fmla="*/ 63148 h 178133"/>
              <a:gd name="connsiteX19" fmla="*/ 253093 w 851950"/>
              <a:gd name="connsiteY19" fmla="*/ 60426 h 178133"/>
              <a:gd name="connsiteX20" fmla="*/ 228600 w 851950"/>
              <a:gd name="connsiteY20" fmla="*/ 52262 h 178133"/>
              <a:gd name="connsiteX21" fmla="*/ 212271 w 851950"/>
              <a:gd name="connsiteY21" fmla="*/ 46819 h 178133"/>
              <a:gd name="connsiteX22" fmla="*/ 204107 w 851950"/>
              <a:gd name="connsiteY22" fmla="*/ 44098 h 178133"/>
              <a:gd name="connsiteX23" fmla="*/ 182336 w 851950"/>
              <a:gd name="connsiteY23" fmla="*/ 35934 h 178133"/>
              <a:gd name="connsiteX24" fmla="*/ 166007 w 851950"/>
              <a:gd name="connsiteY24" fmla="*/ 30491 h 178133"/>
              <a:gd name="connsiteX25" fmla="*/ 141514 w 851950"/>
              <a:gd name="connsiteY25" fmla="*/ 25048 h 178133"/>
              <a:gd name="connsiteX26" fmla="*/ 136071 w 851950"/>
              <a:gd name="connsiteY26" fmla="*/ 16884 h 178133"/>
              <a:gd name="connsiteX27" fmla="*/ 68036 w 851950"/>
              <a:gd name="connsiteY27" fmla="*/ 14162 h 178133"/>
              <a:gd name="connsiteX28" fmla="*/ 59871 w 851950"/>
              <a:gd name="connsiteY28" fmla="*/ 16884 h 178133"/>
              <a:gd name="connsiteX29" fmla="*/ 40821 w 851950"/>
              <a:gd name="connsiteY29" fmla="*/ 22326 h 178133"/>
              <a:gd name="connsiteX30" fmla="*/ 29936 w 851950"/>
              <a:gd name="connsiteY30" fmla="*/ 38655 h 178133"/>
              <a:gd name="connsiteX31" fmla="*/ 8164 w 851950"/>
              <a:gd name="connsiteY31" fmla="*/ 71312 h 178133"/>
              <a:gd name="connsiteX32" fmla="*/ 0 w 851950"/>
              <a:gd name="connsiteY32" fmla="*/ 79476 h 178133"/>
              <a:gd name="connsiteX33" fmla="*/ 2721 w 851950"/>
              <a:gd name="connsiteY33" fmla="*/ 123019 h 178133"/>
              <a:gd name="connsiteX34" fmla="*/ 5443 w 851950"/>
              <a:gd name="connsiteY34" fmla="*/ 133905 h 178133"/>
              <a:gd name="connsiteX35" fmla="*/ 13607 w 851950"/>
              <a:gd name="connsiteY35" fmla="*/ 144791 h 178133"/>
              <a:gd name="connsiteX36" fmla="*/ 27214 w 851950"/>
              <a:gd name="connsiteY36" fmla="*/ 152955 h 178133"/>
              <a:gd name="connsiteX37" fmla="*/ 38100 w 851950"/>
              <a:gd name="connsiteY37" fmla="*/ 158398 h 178133"/>
              <a:gd name="connsiteX38" fmla="*/ 92528 w 851950"/>
              <a:gd name="connsiteY38" fmla="*/ 161119 h 178133"/>
              <a:gd name="connsiteX39" fmla="*/ 117021 w 851950"/>
              <a:gd name="connsiteY39" fmla="*/ 163841 h 178133"/>
              <a:gd name="connsiteX40" fmla="*/ 130628 w 851950"/>
              <a:gd name="connsiteY40" fmla="*/ 166562 h 178133"/>
              <a:gd name="connsiteX41" fmla="*/ 168728 w 851950"/>
              <a:gd name="connsiteY41" fmla="*/ 169284 h 178133"/>
              <a:gd name="connsiteX42" fmla="*/ 179614 w 851950"/>
              <a:gd name="connsiteY42" fmla="*/ 172005 h 178133"/>
              <a:gd name="connsiteX43" fmla="*/ 296636 w 851950"/>
              <a:gd name="connsiteY43" fmla="*/ 172005 h 178133"/>
              <a:gd name="connsiteX44" fmla="*/ 307521 w 851950"/>
              <a:gd name="connsiteY44" fmla="*/ 166562 h 178133"/>
              <a:gd name="connsiteX45" fmla="*/ 321128 w 851950"/>
              <a:gd name="connsiteY45" fmla="*/ 161119 h 178133"/>
              <a:gd name="connsiteX46" fmla="*/ 424543 w 851950"/>
              <a:gd name="connsiteY46" fmla="*/ 152955 h 178133"/>
              <a:gd name="connsiteX47" fmla="*/ 468086 w 851950"/>
              <a:gd name="connsiteY47" fmla="*/ 144791 h 178133"/>
              <a:gd name="connsiteX48" fmla="*/ 478971 w 851950"/>
              <a:gd name="connsiteY48" fmla="*/ 139348 h 178133"/>
              <a:gd name="connsiteX49" fmla="*/ 533400 w 851950"/>
              <a:gd name="connsiteY49" fmla="*/ 142069 h 178133"/>
              <a:gd name="connsiteX50" fmla="*/ 571500 w 851950"/>
              <a:gd name="connsiteY50" fmla="*/ 139348 h 178133"/>
              <a:gd name="connsiteX51" fmla="*/ 579664 w 851950"/>
              <a:gd name="connsiteY51" fmla="*/ 136626 h 178133"/>
              <a:gd name="connsiteX52" fmla="*/ 838200 w 851950"/>
              <a:gd name="connsiteY52" fmla="*/ 133905 h 178133"/>
              <a:gd name="connsiteX53" fmla="*/ 849086 w 851950"/>
              <a:gd name="connsiteY53" fmla="*/ 125741 h 178133"/>
              <a:gd name="connsiteX54" fmla="*/ 851807 w 851950"/>
              <a:gd name="connsiteY54" fmla="*/ 117576 h 178133"/>
              <a:gd name="connsiteX55" fmla="*/ 846364 w 851950"/>
              <a:gd name="connsiteY55" fmla="*/ 71312 h 178133"/>
              <a:gd name="connsiteX56" fmla="*/ 840921 w 851950"/>
              <a:gd name="connsiteY56" fmla="*/ 60426 h 178133"/>
              <a:gd name="connsiteX57" fmla="*/ 832757 w 851950"/>
              <a:gd name="connsiteY57" fmla="*/ 57705 h 178133"/>
              <a:gd name="connsiteX58" fmla="*/ 824593 w 851950"/>
              <a:gd name="connsiteY58" fmla="*/ 49541 h 178133"/>
              <a:gd name="connsiteX59" fmla="*/ 819150 w 851950"/>
              <a:gd name="connsiteY59" fmla="*/ 38655 h 178133"/>
              <a:gd name="connsiteX60" fmla="*/ 802821 w 851950"/>
              <a:gd name="connsiteY60" fmla="*/ 27769 h 178133"/>
              <a:gd name="connsiteX61" fmla="*/ 794657 w 851950"/>
              <a:gd name="connsiteY61" fmla="*/ 22326 h 178133"/>
              <a:gd name="connsiteX62" fmla="*/ 786493 w 851950"/>
              <a:gd name="connsiteY62" fmla="*/ 16884 h 178133"/>
              <a:gd name="connsiteX63" fmla="*/ 691243 w 851950"/>
              <a:gd name="connsiteY63" fmla="*/ 16884 h 17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51950" h="178133">
                <a:moveTo>
                  <a:pt x="691243" y="16884"/>
                </a:moveTo>
                <a:lnTo>
                  <a:pt x="691243" y="16884"/>
                </a:lnTo>
                <a:cubicBezTo>
                  <a:pt x="683986" y="19605"/>
                  <a:pt x="676404" y="21582"/>
                  <a:pt x="669471" y="25048"/>
                </a:cubicBezTo>
                <a:cubicBezTo>
                  <a:pt x="663620" y="27973"/>
                  <a:pt x="653143" y="35934"/>
                  <a:pt x="653143" y="35934"/>
                </a:cubicBezTo>
                <a:cubicBezTo>
                  <a:pt x="650421" y="35027"/>
                  <a:pt x="647847" y="33212"/>
                  <a:pt x="644978" y="33212"/>
                </a:cubicBezTo>
                <a:cubicBezTo>
                  <a:pt x="637538" y="33212"/>
                  <a:pt x="634839" y="38626"/>
                  <a:pt x="628650" y="41376"/>
                </a:cubicBezTo>
                <a:cubicBezTo>
                  <a:pt x="623407" y="43706"/>
                  <a:pt x="617764" y="45005"/>
                  <a:pt x="612321" y="46819"/>
                </a:cubicBezTo>
                <a:cubicBezTo>
                  <a:pt x="609600" y="47726"/>
                  <a:pt x="606544" y="47950"/>
                  <a:pt x="604157" y="49541"/>
                </a:cubicBezTo>
                <a:cubicBezTo>
                  <a:pt x="601436" y="51355"/>
                  <a:pt x="598999" y="53696"/>
                  <a:pt x="595993" y="54984"/>
                </a:cubicBezTo>
                <a:cubicBezTo>
                  <a:pt x="592555" y="56457"/>
                  <a:pt x="588690" y="56630"/>
                  <a:pt x="585107" y="57705"/>
                </a:cubicBezTo>
                <a:cubicBezTo>
                  <a:pt x="579612" y="59354"/>
                  <a:pt x="574221" y="61334"/>
                  <a:pt x="568778" y="63148"/>
                </a:cubicBezTo>
                <a:lnTo>
                  <a:pt x="544286" y="71312"/>
                </a:lnTo>
                <a:cubicBezTo>
                  <a:pt x="541564" y="72219"/>
                  <a:pt x="538980" y="73796"/>
                  <a:pt x="536121" y="74034"/>
                </a:cubicBezTo>
                <a:cubicBezTo>
                  <a:pt x="525235" y="74941"/>
                  <a:pt x="514378" y="76300"/>
                  <a:pt x="503464" y="76755"/>
                </a:cubicBezTo>
                <a:cubicBezTo>
                  <a:pt x="470823" y="78115"/>
                  <a:pt x="438150" y="78569"/>
                  <a:pt x="405493" y="79476"/>
                </a:cubicBezTo>
                <a:cubicBezTo>
                  <a:pt x="386443" y="78569"/>
                  <a:pt x="367298" y="78861"/>
                  <a:pt x="348343" y="76755"/>
                </a:cubicBezTo>
                <a:cubicBezTo>
                  <a:pt x="342641" y="76121"/>
                  <a:pt x="337746" y="71572"/>
                  <a:pt x="332014" y="71312"/>
                </a:cubicBezTo>
                <a:lnTo>
                  <a:pt x="272143" y="68591"/>
                </a:lnTo>
                <a:cubicBezTo>
                  <a:pt x="269421" y="66777"/>
                  <a:pt x="266984" y="64437"/>
                  <a:pt x="263978" y="63148"/>
                </a:cubicBezTo>
                <a:cubicBezTo>
                  <a:pt x="260540" y="61675"/>
                  <a:pt x="256675" y="61501"/>
                  <a:pt x="253093" y="60426"/>
                </a:cubicBezTo>
                <a:cubicBezTo>
                  <a:pt x="252996" y="60397"/>
                  <a:pt x="232730" y="53639"/>
                  <a:pt x="228600" y="52262"/>
                </a:cubicBezTo>
                <a:lnTo>
                  <a:pt x="212271" y="46819"/>
                </a:lnTo>
                <a:lnTo>
                  <a:pt x="204107" y="44098"/>
                </a:lnTo>
                <a:cubicBezTo>
                  <a:pt x="189899" y="34626"/>
                  <a:pt x="202255" y="41366"/>
                  <a:pt x="182336" y="35934"/>
                </a:cubicBezTo>
                <a:cubicBezTo>
                  <a:pt x="176801" y="34424"/>
                  <a:pt x="171666" y="31434"/>
                  <a:pt x="166007" y="30491"/>
                </a:cubicBezTo>
                <a:cubicBezTo>
                  <a:pt x="146849" y="27297"/>
                  <a:pt x="154913" y="29514"/>
                  <a:pt x="141514" y="25048"/>
                </a:cubicBezTo>
                <a:cubicBezTo>
                  <a:pt x="139700" y="22327"/>
                  <a:pt x="138384" y="19197"/>
                  <a:pt x="136071" y="16884"/>
                </a:cubicBezTo>
                <a:cubicBezTo>
                  <a:pt x="119187" y="0"/>
                  <a:pt x="82909" y="13486"/>
                  <a:pt x="68036" y="14162"/>
                </a:cubicBezTo>
                <a:cubicBezTo>
                  <a:pt x="65314" y="15069"/>
                  <a:pt x="62630" y="16096"/>
                  <a:pt x="59871" y="16884"/>
                </a:cubicBezTo>
                <a:cubicBezTo>
                  <a:pt x="35924" y="23726"/>
                  <a:pt x="60419" y="15795"/>
                  <a:pt x="40821" y="22326"/>
                </a:cubicBezTo>
                <a:cubicBezTo>
                  <a:pt x="37193" y="27769"/>
                  <a:pt x="33403" y="33108"/>
                  <a:pt x="29936" y="38655"/>
                </a:cubicBezTo>
                <a:cubicBezTo>
                  <a:pt x="23581" y="48822"/>
                  <a:pt x="16344" y="61768"/>
                  <a:pt x="8164" y="71312"/>
                </a:cubicBezTo>
                <a:cubicBezTo>
                  <a:pt x="5659" y="74234"/>
                  <a:pt x="2721" y="76755"/>
                  <a:pt x="0" y="79476"/>
                </a:cubicBezTo>
                <a:cubicBezTo>
                  <a:pt x="907" y="93990"/>
                  <a:pt x="1274" y="108549"/>
                  <a:pt x="2721" y="123019"/>
                </a:cubicBezTo>
                <a:cubicBezTo>
                  <a:pt x="3093" y="126741"/>
                  <a:pt x="3770" y="130559"/>
                  <a:pt x="5443" y="133905"/>
                </a:cubicBezTo>
                <a:cubicBezTo>
                  <a:pt x="7471" y="137962"/>
                  <a:pt x="10194" y="141804"/>
                  <a:pt x="13607" y="144791"/>
                </a:cubicBezTo>
                <a:cubicBezTo>
                  <a:pt x="17588" y="148274"/>
                  <a:pt x="22590" y="150386"/>
                  <a:pt x="27214" y="152955"/>
                </a:cubicBezTo>
                <a:cubicBezTo>
                  <a:pt x="30760" y="154925"/>
                  <a:pt x="34074" y="157895"/>
                  <a:pt x="38100" y="158398"/>
                </a:cubicBezTo>
                <a:cubicBezTo>
                  <a:pt x="56125" y="160651"/>
                  <a:pt x="74385" y="160212"/>
                  <a:pt x="92528" y="161119"/>
                </a:cubicBezTo>
                <a:cubicBezTo>
                  <a:pt x="100692" y="162026"/>
                  <a:pt x="108889" y="162679"/>
                  <a:pt x="117021" y="163841"/>
                </a:cubicBezTo>
                <a:cubicBezTo>
                  <a:pt x="121600" y="164495"/>
                  <a:pt x="126028" y="166078"/>
                  <a:pt x="130628" y="166562"/>
                </a:cubicBezTo>
                <a:cubicBezTo>
                  <a:pt x="143290" y="167895"/>
                  <a:pt x="156028" y="168377"/>
                  <a:pt x="168728" y="169284"/>
                </a:cubicBezTo>
                <a:cubicBezTo>
                  <a:pt x="172357" y="170191"/>
                  <a:pt x="175911" y="171476"/>
                  <a:pt x="179614" y="172005"/>
                </a:cubicBezTo>
                <a:cubicBezTo>
                  <a:pt x="222518" y="178133"/>
                  <a:pt x="244073" y="173598"/>
                  <a:pt x="296636" y="172005"/>
                </a:cubicBezTo>
                <a:cubicBezTo>
                  <a:pt x="300264" y="170191"/>
                  <a:pt x="303814" y="168210"/>
                  <a:pt x="307521" y="166562"/>
                </a:cubicBezTo>
                <a:cubicBezTo>
                  <a:pt x="311985" y="164578"/>
                  <a:pt x="316537" y="162788"/>
                  <a:pt x="321128" y="161119"/>
                </a:cubicBezTo>
                <a:cubicBezTo>
                  <a:pt x="361008" y="146617"/>
                  <a:pt x="351977" y="155222"/>
                  <a:pt x="424543" y="152955"/>
                </a:cubicBezTo>
                <a:cubicBezTo>
                  <a:pt x="442448" y="150717"/>
                  <a:pt x="450766" y="150565"/>
                  <a:pt x="468086" y="144791"/>
                </a:cubicBezTo>
                <a:cubicBezTo>
                  <a:pt x="471934" y="143508"/>
                  <a:pt x="475343" y="141162"/>
                  <a:pt x="478971" y="139348"/>
                </a:cubicBezTo>
                <a:cubicBezTo>
                  <a:pt x="497114" y="140255"/>
                  <a:pt x="515234" y="142069"/>
                  <a:pt x="533400" y="142069"/>
                </a:cubicBezTo>
                <a:cubicBezTo>
                  <a:pt x="546132" y="142069"/>
                  <a:pt x="558855" y="140836"/>
                  <a:pt x="571500" y="139348"/>
                </a:cubicBezTo>
                <a:cubicBezTo>
                  <a:pt x="574349" y="139013"/>
                  <a:pt x="576796" y="136685"/>
                  <a:pt x="579664" y="136626"/>
                </a:cubicBezTo>
                <a:lnTo>
                  <a:pt x="838200" y="133905"/>
                </a:lnTo>
                <a:cubicBezTo>
                  <a:pt x="841829" y="131184"/>
                  <a:pt x="846182" y="129225"/>
                  <a:pt x="849086" y="125741"/>
                </a:cubicBezTo>
                <a:cubicBezTo>
                  <a:pt x="850923" y="123537"/>
                  <a:pt x="851950" y="120441"/>
                  <a:pt x="851807" y="117576"/>
                </a:cubicBezTo>
                <a:cubicBezTo>
                  <a:pt x="851031" y="102068"/>
                  <a:pt x="849269" y="86565"/>
                  <a:pt x="846364" y="71312"/>
                </a:cubicBezTo>
                <a:cubicBezTo>
                  <a:pt x="845605" y="67327"/>
                  <a:pt x="843790" y="63295"/>
                  <a:pt x="840921" y="60426"/>
                </a:cubicBezTo>
                <a:cubicBezTo>
                  <a:pt x="838893" y="58398"/>
                  <a:pt x="835478" y="58612"/>
                  <a:pt x="832757" y="57705"/>
                </a:cubicBezTo>
                <a:cubicBezTo>
                  <a:pt x="830036" y="54984"/>
                  <a:pt x="826830" y="52673"/>
                  <a:pt x="824593" y="49541"/>
                </a:cubicBezTo>
                <a:cubicBezTo>
                  <a:pt x="822235" y="46240"/>
                  <a:pt x="822019" y="41524"/>
                  <a:pt x="819150" y="38655"/>
                </a:cubicBezTo>
                <a:cubicBezTo>
                  <a:pt x="814524" y="34029"/>
                  <a:pt x="808264" y="31398"/>
                  <a:pt x="802821" y="27769"/>
                </a:cubicBezTo>
                <a:lnTo>
                  <a:pt x="794657" y="22326"/>
                </a:lnTo>
                <a:lnTo>
                  <a:pt x="786493" y="16884"/>
                </a:lnTo>
                <a:cubicBezTo>
                  <a:pt x="688522" y="19683"/>
                  <a:pt x="707118" y="16884"/>
                  <a:pt x="691243" y="168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3" descr="Kunskapsmarknaden är idag global.jpg"/>
          <p:cNvPicPr>
            <a:picLocks noChangeAspect="1"/>
          </p:cNvPicPr>
          <p:nvPr/>
        </p:nvPicPr>
        <p:blipFill>
          <a:blip r:embed="rId3" cstate="print">
            <a:clrChange>
              <a:clrFrom>
                <a:srgbClr val="FFFFFF"/>
              </a:clrFrom>
              <a:clrTo>
                <a:srgbClr val="FFFFFF">
                  <a:alpha val="0"/>
                </a:srgbClr>
              </a:clrTo>
            </a:clrChange>
          </a:blip>
          <a:srcRect r="17420"/>
          <a:stretch>
            <a:fillRect/>
          </a:stretch>
        </p:blipFill>
        <p:spPr>
          <a:xfrm>
            <a:off x="4857752" y="1857364"/>
            <a:ext cx="4402498" cy="3995720"/>
          </a:xfrm>
          <a:prstGeom prst="rect">
            <a:avLst/>
          </a:prstGeom>
        </p:spPr>
      </p:pic>
      <p:sp>
        <p:nvSpPr>
          <p:cNvPr id="8" name="Platshållare för datum 3"/>
          <p:cNvSpPr>
            <a:spLocks noGrp="1"/>
          </p:cNvSpPr>
          <p:nvPr>
            <p:ph type="dt" sz="half" idx="10"/>
          </p:nvPr>
        </p:nvSpPr>
        <p:spPr>
          <a:xfrm>
            <a:off x="7343438" y="6465115"/>
            <a:ext cx="540000" cy="72000"/>
          </a:xfrm>
        </p:spPr>
        <p:txBody>
          <a:bodyPr/>
          <a:lstStyle/>
          <a:p>
            <a:fld id="{E7B46F71-D2A8-4B15-BDCA-170ACE2D6843}" type="datetime1">
              <a:rPr lang="sv-SE" smtClean="0">
                <a:solidFill>
                  <a:srgbClr val="777777"/>
                </a:solidFill>
              </a:rPr>
              <a:pPr/>
              <a:t>2012-01-30</a:t>
            </a:fld>
            <a:endParaRPr lang="sv-SE" dirty="0">
              <a:solidFill>
                <a:srgbClr val="777777"/>
              </a:solidFill>
            </a:endParaRPr>
          </a:p>
        </p:txBody>
      </p:sp>
      <p:sp>
        <p:nvSpPr>
          <p:cNvPr id="9" name="Platshållare för bildnummer 4"/>
          <p:cNvSpPr>
            <a:spLocks noGrp="1"/>
          </p:cNvSpPr>
          <p:nvPr>
            <p:ph type="sldNum" sz="quarter" idx="12"/>
          </p:nvPr>
        </p:nvSpPr>
        <p:spPr>
          <a:xfrm>
            <a:off x="7343438" y="6572272"/>
            <a:ext cx="540000" cy="72000"/>
          </a:xfrm>
        </p:spPr>
        <p:txBody>
          <a:bodyPr/>
          <a:lstStyle/>
          <a:p>
            <a:r>
              <a:rPr lang="sv-SE" dirty="0" smtClean="0">
                <a:solidFill>
                  <a:srgbClr val="777777"/>
                </a:solidFill>
              </a:rPr>
              <a:t>Bild </a:t>
            </a:r>
            <a:fld id="{C9F0907F-1754-42CD-9098-7B237B6AC03A}" type="slidenum">
              <a:rPr lang="sv-SE" smtClean="0">
                <a:solidFill>
                  <a:srgbClr val="777777"/>
                </a:solidFill>
              </a:rPr>
              <a:pPr/>
              <a:t>9</a:t>
            </a:fld>
            <a:endParaRPr lang="sv-SE" dirty="0">
              <a:solidFill>
                <a:srgbClr val="777777"/>
              </a:solidFill>
            </a:endParaRPr>
          </a:p>
        </p:txBody>
      </p:sp>
    </p:spTree>
    <p:extLst>
      <p:ext uri="{BB962C8B-B14F-4D97-AF65-F5344CB8AC3E}">
        <p14:creationId xmlns:p14="http://schemas.microsoft.com/office/powerpoint/2010/main" val="2647801142"/>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Presentationsmall - Svensk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Presentationsmall - Engelsk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Presentationsmall - Svensk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Presentationsmall - Svensk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Grön">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Presentationsmall - Svensk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Presentationsmall - Svensk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Grön">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tem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tem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t">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ön">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å">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Grön">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esentationsmall - Engelska">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vdelningspresentation 1103-MRG">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avdelningspresentation 1103-MRG">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avdelningspresentation 1103-MRG">
  <a:themeElements>
    <a:clrScheme name="VINNOVA">
      <a:dk1>
        <a:srgbClr val="444444"/>
      </a:dk1>
      <a:lt1>
        <a:sysClr val="window" lastClr="FFFFFF"/>
      </a:lt1>
      <a:dk2>
        <a:srgbClr val="77BB44"/>
      </a:dk2>
      <a:lt2>
        <a:srgbClr val="E9E9E9"/>
      </a:lt2>
      <a:accent1>
        <a:srgbClr val="77BB44"/>
      </a:accent1>
      <a:accent2>
        <a:srgbClr val="444444"/>
      </a:accent2>
      <a:accent3>
        <a:srgbClr val="CC3377"/>
      </a:accent3>
      <a:accent4>
        <a:srgbClr val="9955CC"/>
      </a:accent4>
      <a:accent5>
        <a:srgbClr val="777777"/>
      </a:accent5>
      <a:accent6>
        <a:srgbClr val="000000"/>
      </a:accent6>
      <a:hlink>
        <a:srgbClr val="77BB44"/>
      </a:hlink>
      <a:folHlink>
        <a:srgbClr val="77BB44"/>
      </a:folHlink>
    </a:clrScheme>
    <a:fontScheme name="VINNO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Presentationsmall - Svenska</Template>
  <TotalTime>1294</TotalTime>
  <Words>1219</Words>
  <Application>Microsoft Office PowerPoint</Application>
  <PresentationFormat>Bildspel på skärmen (4:3)</PresentationFormat>
  <Paragraphs>159</Paragraphs>
  <Slides>15</Slides>
  <Notes>9</Notes>
  <HiddenSlides>0</HiddenSlides>
  <MMClips>0</MMClips>
  <ScaleCrop>false</ScaleCrop>
  <HeadingPairs>
    <vt:vector size="4" baseType="variant">
      <vt:variant>
        <vt:lpstr>Tema</vt:lpstr>
      </vt:variant>
      <vt:variant>
        <vt:i4>16</vt:i4>
      </vt:variant>
      <vt:variant>
        <vt:lpstr>Bildrubriker</vt:lpstr>
      </vt:variant>
      <vt:variant>
        <vt:i4>15</vt:i4>
      </vt:variant>
    </vt:vector>
  </HeadingPairs>
  <TitlesOfParts>
    <vt:vector size="31" baseType="lpstr">
      <vt:lpstr>Presentationsmall - Svenska</vt:lpstr>
      <vt:lpstr>Vit</vt:lpstr>
      <vt:lpstr>Grön</vt:lpstr>
      <vt:lpstr>Grå</vt:lpstr>
      <vt:lpstr>1_Grön</vt:lpstr>
      <vt:lpstr>Presentationsmall - Engelska</vt:lpstr>
      <vt:lpstr>avdelningspresentation 1103-MRG</vt:lpstr>
      <vt:lpstr>1_avdelningspresentation 1103-MRG</vt:lpstr>
      <vt:lpstr>2_avdelningspresentation 1103-MRG</vt:lpstr>
      <vt:lpstr>1_Presentationsmall - Engelska</vt:lpstr>
      <vt:lpstr>1_Presentationsmall - Svenska</vt:lpstr>
      <vt:lpstr>2_Presentationsmall - Svenska</vt:lpstr>
      <vt:lpstr>2_Grön</vt:lpstr>
      <vt:lpstr>3_Presentationsmall - Svenska</vt:lpstr>
      <vt:lpstr>4_Presentationsmall - Svenska</vt:lpstr>
      <vt:lpstr>3_Grön</vt:lpstr>
      <vt:lpstr> Internationell samverkan – en viktig del för innovation</vt:lpstr>
      <vt:lpstr>VINNOVA utvecklar Sveriges innovations-kraft för hållbar tillväxt</vt:lpstr>
      <vt:lpstr> koppla, katalysera,stimulera</vt:lpstr>
      <vt:lpstr>PowerPoint-presentation</vt:lpstr>
      <vt:lpstr>Strategiskt gruvforskningsprogram - nu utvärderat </vt:lpstr>
      <vt:lpstr>Resultat av programmet</vt:lpstr>
      <vt:lpstr>Måluppfyllelse</vt:lpstr>
      <vt:lpstr>Goda resultat …  men hur kan vi bli bättre!!</vt:lpstr>
      <vt:lpstr>Globalisering och internationalisering</vt:lpstr>
      <vt:lpstr>Innovationsprocessernas utveckling</vt:lpstr>
      <vt:lpstr>Samhällsutmaningar</vt:lpstr>
      <vt:lpstr>ERA-MIN</vt:lpstr>
      <vt:lpstr>ERA-MIN</vt:lpstr>
      <vt:lpstr> Ökad konkurrenskraft</vt:lpstr>
      <vt:lpstr>VINNOVA utvecklar Sveriges innovations-kraft för hållbar tillväxt</vt:lpstr>
    </vt:vector>
  </TitlesOfParts>
  <Company>VINNOVA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Jim Frisk</dc:creator>
  <dc:description>Mallversion: 1.4.2</dc:description>
  <cp:lastModifiedBy>Charlotte Brogren</cp:lastModifiedBy>
  <cp:revision>54</cp:revision>
  <cp:lastPrinted>2012-01-30T10:34:18Z</cp:lastPrinted>
  <dcterms:created xsi:type="dcterms:W3CDTF">2011-05-16T09:27:23Z</dcterms:created>
  <dcterms:modified xsi:type="dcterms:W3CDTF">2012-01-30T11:30:22Z</dcterms:modified>
</cp:coreProperties>
</file>